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
  </p:notesMasterIdLst>
  <p:sldIdLst>
    <p:sldId id="256" r:id="rId2"/>
    <p:sldId id="257" r:id="rId3"/>
  </p:sldIdLst>
  <p:sldSz cx="7559675" cy="10799763"/>
  <p:notesSz cx="6858000" cy="9144000"/>
  <p:embeddedFontLst>
    <p:embeddedFont>
      <p:font typeface="Bree Serif" panose="02000503040000020004" pitchFamily="2" charset="77"/>
      <p:regular r:id="rId5"/>
    </p:embeddedFont>
    <p:embeddedFont>
      <p:font typeface="Calibri" panose="020F0502020204030204" pitchFamily="34" charset="0"/>
      <p:regular r:id="rId6"/>
      <p:bold r:id="rId7"/>
      <p:italic r:id="rId8"/>
      <p:boldItalic r:id="rId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402">
          <p15:clr>
            <a:srgbClr val="A4A3A4"/>
          </p15:clr>
        </p15:guide>
        <p15:guide id="2" pos="2381">
          <p15:clr>
            <a:srgbClr val="A4A3A4"/>
          </p15:clr>
        </p15:guide>
        <p15:guide id="3" orient="horz" pos="2635">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78" d="100"/>
          <a:sy n="78" d="100"/>
        </p:scale>
        <p:origin x="3536" y="200"/>
      </p:cViewPr>
      <p:guideLst>
        <p:guide orient="horz" pos="3402"/>
        <p:guide pos="2381"/>
        <p:guide orient="horz" pos="263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4.fntdata"/><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font" Target="fonts/font3.fntdata"/><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2.fntdata"/><Relationship Id="rId11" Type="http://schemas.openxmlformats.org/officeDocument/2006/relationships/viewProps" Target="viewProps.xml"/><Relationship Id="rId5" Type="http://schemas.openxmlformats.org/officeDocument/2006/relationships/font" Target="fonts/font1.fntdata"/><Relationship Id="rId10" Type="http://schemas.openxmlformats.org/officeDocument/2006/relationships/presProps" Target="presProps.xml"/><Relationship Id="rId4" Type="http://schemas.openxmlformats.org/officeDocument/2006/relationships/notesMaster" Target="notesMasters/notesMaster1.xml"/><Relationship Id="rId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29207" y="685800"/>
            <a:ext cx="2400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2229207" y="685800"/>
            <a:ext cx="2400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58cefcd24b_0_13:notes"/>
          <p:cNvSpPr>
            <a:spLocks noGrp="1" noRot="1" noChangeAspect="1"/>
          </p:cNvSpPr>
          <p:nvPr>
            <p:ph type="sldImg" idx="2"/>
          </p:nvPr>
        </p:nvSpPr>
        <p:spPr>
          <a:xfrm>
            <a:off x="2229207" y="685800"/>
            <a:ext cx="2400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58cefcd24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57712" y="1563412"/>
            <a:ext cx="7044600" cy="4310100"/>
          </a:xfrm>
          <a:prstGeom prst="rect">
            <a:avLst/>
          </a:prstGeom>
        </p:spPr>
        <p:txBody>
          <a:bodyPr spcFirstLastPara="1" wrap="square" lIns="112525" tIns="112525" rIns="112525" bIns="112525" anchor="b" anchorCtr="0">
            <a:noAutofit/>
          </a:bodyPr>
          <a:lstStyle>
            <a:lvl1pPr lvl="0" algn="ctr">
              <a:spcBef>
                <a:spcPts val="0"/>
              </a:spcBef>
              <a:spcAft>
                <a:spcPts val="0"/>
              </a:spcAft>
              <a:buSzPts val="6400"/>
              <a:buNone/>
              <a:defRPr sz="64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a:endParaRPr/>
          </a:p>
        </p:txBody>
      </p:sp>
      <p:sp>
        <p:nvSpPr>
          <p:cNvPr id="11" name="Google Shape;11;p2"/>
          <p:cNvSpPr txBox="1">
            <a:spLocks noGrp="1"/>
          </p:cNvSpPr>
          <p:nvPr>
            <p:ph type="subTitle" idx="1"/>
          </p:nvPr>
        </p:nvSpPr>
        <p:spPr>
          <a:xfrm>
            <a:off x="257705" y="5950919"/>
            <a:ext cx="7044600" cy="1664100"/>
          </a:xfrm>
          <a:prstGeom prst="rect">
            <a:avLst/>
          </a:prstGeom>
        </p:spPr>
        <p:txBody>
          <a:bodyPr spcFirstLastPara="1" wrap="square" lIns="112525" tIns="112525" rIns="112525" bIns="112525" anchor="t" anchorCtr="0">
            <a:noAutofit/>
          </a:bodyPr>
          <a:lstStyle>
            <a:lvl1pPr lvl="0" algn="ctr">
              <a:lnSpc>
                <a:spcPct val="100000"/>
              </a:lnSpc>
              <a:spcBef>
                <a:spcPts val="0"/>
              </a:spcBef>
              <a:spcAft>
                <a:spcPts val="0"/>
              </a:spcAft>
              <a:buSzPts val="3400"/>
              <a:buNone/>
              <a:defRPr sz="3400"/>
            </a:lvl1pPr>
            <a:lvl2pPr lvl="1" algn="ctr">
              <a:lnSpc>
                <a:spcPct val="100000"/>
              </a:lnSpc>
              <a:spcBef>
                <a:spcPts val="0"/>
              </a:spcBef>
              <a:spcAft>
                <a:spcPts val="0"/>
              </a:spcAft>
              <a:buSzPts val="3400"/>
              <a:buNone/>
              <a:defRPr sz="3400"/>
            </a:lvl2pPr>
            <a:lvl3pPr lvl="2" algn="ctr">
              <a:lnSpc>
                <a:spcPct val="100000"/>
              </a:lnSpc>
              <a:spcBef>
                <a:spcPts val="0"/>
              </a:spcBef>
              <a:spcAft>
                <a:spcPts val="0"/>
              </a:spcAft>
              <a:buSzPts val="3400"/>
              <a:buNone/>
              <a:defRPr sz="3400"/>
            </a:lvl3pPr>
            <a:lvl4pPr lvl="3" algn="ctr">
              <a:lnSpc>
                <a:spcPct val="100000"/>
              </a:lnSpc>
              <a:spcBef>
                <a:spcPts val="0"/>
              </a:spcBef>
              <a:spcAft>
                <a:spcPts val="0"/>
              </a:spcAft>
              <a:buSzPts val="3400"/>
              <a:buNone/>
              <a:defRPr sz="3400"/>
            </a:lvl4pPr>
            <a:lvl5pPr lvl="4" algn="ctr">
              <a:lnSpc>
                <a:spcPct val="100000"/>
              </a:lnSpc>
              <a:spcBef>
                <a:spcPts val="0"/>
              </a:spcBef>
              <a:spcAft>
                <a:spcPts val="0"/>
              </a:spcAft>
              <a:buSzPts val="3400"/>
              <a:buNone/>
              <a:defRPr sz="3400"/>
            </a:lvl5pPr>
            <a:lvl6pPr lvl="5" algn="ctr">
              <a:lnSpc>
                <a:spcPct val="100000"/>
              </a:lnSpc>
              <a:spcBef>
                <a:spcPts val="0"/>
              </a:spcBef>
              <a:spcAft>
                <a:spcPts val="0"/>
              </a:spcAft>
              <a:buSzPts val="3400"/>
              <a:buNone/>
              <a:defRPr sz="3400"/>
            </a:lvl6pPr>
            <a:lvl7pPr lvl="6" algn="ctr">
              <a:lnSpc>
                <a:spcPct val="100000"/>
              </a:lnSpc>
              <a:spcBef>
                <a:spcPts val="0"/>
              </a:spcBef>
              <a:spcAft>
                <a:spcPts val="0"/>
              </a:spcAft>
              <a:buSzPts val="3400"/>
              <a:buNone/>
              <a:defRPr sz="3400"/>
            </a:lvl7pPr>
            <a:lvl8pPr lvl="7" algn="ctr">
              <a:lnSpc>
                <a:spcPct val="100000"/>
              </a:lnSpc>
              <a:spcBef>
                <a:spcPts val="0"/>
              </a:spcBef>
              <a:spcAft>
                <a:spcPts val="0"/>
              </a:spcAft>
              <a:buSzPts val="3400"/>
              <a:buNone/>
              <a:defRPr sz="3400"/>
            </a:lvl8pPr>
            <a:lvl9pPr lvl="8" algn="ctr">
              <a:lnSpc>
                <a:spcPct val="100000"/>
              </a:lnSpc>
              <a:spcBef>
                <a:spcPts val="0"/>
              </a:spcBef>
              <a:spcAft>
                <a:spcPts val="0"/>
              </a:spcAft>
              <a:buSzPts val="3400"/>
              <a:buNone/>
              <a:defRPr sz="3400"/>
            </a:lvl9pPr>
          </a:lstStyle>
          <a:p>
            <a:endParaRPr/>
          </a:p>
        </p:txBody>
      </p:sp>
      <p:sp>
        <p:nvSpPr>
          <p:cNvPr id="12" name="Google Shape;12;p2"/>
          <p:cNvSpPr txBox="1">
            <a:spLocks noGrp="1"/>
          </p:cNvSpPr>
          <p:nvPr>
            <p:ph type="sldNum" idx="12"/>
          </p:nvPr>
        </p:nvSpPr>
        <p:spPr>
          <a:xfrm>
            <a:off x="7004788" y="9791531"/>
            <a:ext cx="453600" cy="826500"/>
          </a:xfrm>
          <a:prstGeom prst="rect">
            <a:avLst/>
          </a:prstGeom>
        </p:spPr>
        <p:txBody>
          <a:bodyPr spcFirstLastPara="1" wrap="square" lIns="112525" tIns="112525" rIns="112525" bIns="1125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257705" y="2322572"/>
            <a:ext cx="7044600" cy="4122900"/>
          </a:xfrm>
          <a:prstGeom prst="rect">
            <a:avLst/>
          </a:prstGeom>
        </p:spPr>
        <p:txBody>
          <a:bodyPr spcFirstLastPara="1" wrap="square" lIns="112525" tIns="112525" rIns="112525" bIns="112525" anchor="b" anchorCtr="0">
            <a:noAutofit/>
          </a:bodyPr>
          <a:lstStyle>
            <a:lvl1pPr lvl="0" algn="ctr">
              <a:spcBef>
                <a:spcPts val="0"/>
              </a:spcBef>
              <a:spcAft>
                <a:spcPts val="0"/>
              </a:spcAft>
              <a:buSzPts val="14800"/>
              <a:buNone/>
              <a:defRPr sz="14800"/>
            </a:lvl1pPr>
            <a:lvl2pPr lvl="1" algn="ctr">
              <a:spcBef>
                <a:spcPts val="0"/>
              </a:spcBef>
              <a:spcAft>
                <a:spcPts val="0"/>
              </a:spcAft>
              <a:buSzPts val="14800"/>
              <a:buNone/>
              <a:defRPr sz="14800"/>
            </a:lvl2pPr>
            <a:lvl3pPr lvl="2" algn="ctr">
              <a:spcBef>
                <a:spcPts val="0"/>
              </a:spcBef>
              <a:spcAft>
                <a:spcPts val="0"/>
              </a:spcAft>
              <a:buSzPts val="14800"/>
              <a:buNone/>
              <a:defRPr sz="14800"/>
            </a:lvl3pPr>
            <a:lvl4pPr lvl="3" algn="ctr">
              <a:spcBef>
                <a:spcPts val="0"/>
              </a:spcBef>
              <a:spcAft>
                <a:spcPts val="0"/>
              </a:spcAft>
              <a:buSzPts val="14800"/>
              <a:buNone/>
              <a:defRPr sz="14800"/>
            </a:lvl4pPr>
            <a:lvl5pPr lvl="4" algn="ctr">
              <a:spcBef>
                <a:spcPts val="0"/>
              </a:spcBef>
              <a:spcAft>
                <a:spcPts val="0"/>
              </a:spcAft>
              <a:buSzPts val="14800"/>
              <a:buNone/>
              <a:defRPr sz="14800"/>
            </a:lvl5pPr>
            <a:lvl6pPr lvl="5" algn="ctr">
              <a:spcBef>
                <a:spcPts val="0"/>
              </a:spcBef>
              <a:spcAft>
                <a:spcPts val="0"/>
              </a:spcAft>
              <a:buSzPts val="14800"/>
              <a:buNone/>
              <a:defRPr sz="14800"/>
            </a:lvl6pPr>
            <a:lvl7pPr lvl="6" algn="ctr">
              <a:spcBef>
                <a:spcPts val="0"/>
              </a:spcBef>
              <a:spcAft>
                <a:spcPts val="0"/>
              </a:spcAft>
              <a:buSzPts val="14800"/>
              <a:buNone/>
              <a:defRPr sz="14800"/>
            </a:lvl7pPr>
            <a:lvl8pPr lvl="7" algn="ctr">
              <a:spcBef>
                <a:spcPts val="0"/>
              </a:spcBef>
              <a:spcAft>
                <a:spcPts val="0"/>
              </a:spcAft>
              <a:buSzPts val="14800"/>
              <a:buNone/>
              <a:defRPr sz="14800"/>
            </a:lvl8pPr>
            <a:lvl9pPr lvl="8" algn="ctr">
              <a:spcBef>
                <a:spcPts val="0"/>
              </a:spcBef>
              <a:spcAft>
                <a:spcPts val="0"/>
              </a:spcAft>
              <a:buSzPts val="14800"/>
              <a:buNone/>
              <a:defRPr sz="14800"/>
            </a:lvl9pPr>
          </a:lstStyle>
          <a:p>
            <a:r>
              <a:t>xx%</a:t>
            </a:r>
          </a:p>
        </p:txBody>
      </p:sp>
      <p:sp>
        <p:nvSpPr>
          <p:cNvPr id="46" name="Google Shape;46;p11"/>
          <p:cNvSpPr txBox="1">
            <a:spLocks noGrp="1"/>
          </p:cNvSpPr>
          <p:nvPr>
            <p:ph type="body" idx="1"/>
          </p:nvPr>
        </p:nvSpPr>
        <p:spPr>
          <a:xfrm>
            <a:off x="257705" y="6618845"/>
            <a:ext cx="7044600" cy="2731200"/>
          </a:xfrm>
          <a:prstGeom prst="rect">
            <a:avLst/>
          </a:prstGeom>
        </p:spPr>
        <p:txBody>
          <a:bodyPr spcFirstLastPara="1" wrap="square" lIns="112525" tIns="112525" rIns="112525" bIns="112525" anchor="t" anchorCtr="0">
            <a:noAutofit/>
          </a:bodyPr>
          <a:lstStyle>
            <a:lvl1pPr marL="457200" lvl="0" indent="-368300" algn="ctr">
              <a:spcBef>
                <a:spcPts val="0"/>
              </a:spcBef>
              <a:spcAft>
                <a:spcPts val="0"/>
              </a:spcAft>
              <a:buSzPts val="2200"/>
              <a:buChar char="●"/>
              <a:defRPr/>
            </a:lvl1pPr>
            <a:lvl2pPr marL="914400" lvl="1" indent="-336550" algn="ctr">
              <a:spcBef>
                <a:spcPts val="2000"/>
              </a:spcBef>
              <a:spcAft>
                <a:spcPts val="0"/>
              </a:spcAft>
              <a:buSzPts val="1700"/>
              <a:buChar char="○"/>
              <a:defRPr/>
            </a:lvl2pPr>
            <a:lvl3pPr marL="1371600" lvl="2" indent="-336550" algn="ctr">
              <a:spcBef>
                <a:spcPts val="2000"/>
              </a:spcBef>
              <a:spcAft>
                <a:spcPts val="0"/>
              </a:spcAft>
              <a:buSzPts val="1700"/>
              <a:buChar char="■"/>
              <a:defRPr/>
            </a:lvl3pPr>
            <a:lvl4pPr marL="1828800" lvl="3" indent="-336550" algn="ctr">
              <a:spcBef>
                <a:spcPts val="2000"/>
              </a:spcBef>
              <a:spcAft>
                <a:spcPts val="0"/>
              </a:spcAft>
              <a:buSzPts val="1700"/>
              <a:buChar char="●"/>
              <a:defRPr/>
            </a:lvl4pPr>
            <a:lvl5pPr marL="2286000" lvl="4" indent="-336550" algn="ctr">
              <a:spcBef>
                <a:spcPts val="2000"/>
              </a:spcBef>
              <a:spcAft>
                <a:spcPts val="0"/>
              </a:spcAft>
              <a:buSzPts val="1700"/>
              <a:buChar char="○"/>
              <a:defRPr/>
            </a:lvl5pPr>
            <a:lvl6pPr marL="2743200" lvl="5" indent="-336550" algn="ctr">
              <a:spcBef>
                <a:spcPts val="2000"/>
              </a:spcBef>
              <a:spcAft>
                <a:spcPts val="0"/>
              </a:spcAft>
              <a:buSzPts val="1700"/>
              <a:buChar char="■"/>
              <a:defRPr/>
            </a:lvl6pPr>
            <a:lvl7pPr marL="3200400" lvl="6" indent="-336550" algn="ctr">
              <a:spcBef>
                <a:spcPts val="2000"/>
              </a:spcBef>
              <a:spcAft>
                <a:spcPts val="0"/>
              </a:spcAft>
              <a:buSzPts val="1700"/>
              <a:buChar char="●"/>
              <a:defRPr/>
            </a:lvl7pPr>
            <a:lvl8pPr marL="3657600" lvl="7" indent="-336550" algn="ctr">
              <a:spcBef>
                <a:spcPts val="2000"/>
              </a:spcBef>
              <a:spcAft>
                <a:spcPts val="0"/>
              </a:spcAft>
              <a:buSzPts val="1700"/>
              <a:buChar char="○"/>
              <a:defRPr/>
            </a:lvl8pPr>
            <a:lvl9pPr marL="4114800" lvl="8" indent="-336550" algn="ctr">
              <a:spcBef>
                <a:spcPts val="2000"/>
              </a:spcBef>
              <a:spcAft>
                <a:spcPts val="2000"/>
              </a:spcAft>
              <a:buSzPts val="1700"/>
              <a:buChar char="■"/>
              <a:defRPr/>
            </a:lvl9pPr>
          </a:lstStyle>
          <a:p>
            <a:endParaRPr/>
          </a:p>
        </p:txBody>
      </p:sp>
      <p:sp>
        <p:nvSpPr>
          <p:cNvPr id="47" name="Google Shape;47;p11"/>
          <p:cNvSpPr txBox="1">
            <a:spLocks noGrp="1"/>
          </p:cNvSpPr>
          <p:nvPr>
            <p:ph type="sldNum" idx="12"/>
          </p:nvPr>
        </p:nvSpPr>
        <p:spPr>
          <a:xfrm>
            <a:off x="7004788" y="9791531"/>
            <a:ext cx="453600" cy="826500"/>
          </a:xfrm>
          <a:prstGeom prst="rect">
            <a:avLst/>
          </a:prstGeom>
        </p:spPr>
        <p:txBody>
          <a:bodyPr spcFirstLastPara="1" wrap="square" lIns="112525" tIns="112525" rIns="112525" bIns="1125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7004788" y="9791531"/>
            <a:ext cx="453600" cy="826500"/>
          </a:xfrm>
          <a:prstGeom prst="rect">
            <a:avLst/>
          </a:prstGeom>
        </p:spPr>
        <p:txBody>
          <a:bodyPr spcFirstLastPara="1" wrap="square" lIns="112525" tIns="112525" rIns="112525" bIns="1125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57705" y="4516220"/>
            <a:ext cx="7044600" cy="1767900"/>
          </a:xfrm>
          <a:prstGeom prst="rect">
            <a:avLst/>
          </a:prstGeom>
        </p:spPr>
        <p:txBody>
          <a:bodyPr spcFirstLastPara="1" wrap="square" lIns="112525" tIns="112525" rIns="112525" bIns="112525" anchor="ctr" anchorCtr="0">
            <a:noAutofit/>
          </a:bodyPr>
          <a:lstStyle>
            <a:lvl1pPr lvl="0" algn="ctr">
              <a:spcBef>
                <a:spcPts val="0"/>
              </a:spcBef>
              <a:spcAft>
                <a:spcPts val="0"/>
              </a:spcAft>
              <a:buSzPts val="4400"/>
              <a:buNone/>
              <a:defRPr sz="4400"/>
            </a:lvl1pPr>
            <a:lvl2pPr lvl="1" algn="ctr">
              <a:spcBef>
                <a:spcPts val="0"/>
              </a:spcBef>
              <a:spcAft>
                <a:spcPts val="0"/>
              </a:spcAft>
              <a:buSzPts val="4400"/>
              <a:buNone/>
              <a:defRPr sz="4400"/>
            </a:lvl2pPr>
            <a:lvl3pPr lvl="2" algn="ctr">
              <a:spcBef>
                <a:spcPts val="0"/>
              </a:spcBef>
              <a:spcAft>
                <a:spcPts val="0"/>
              </a:spcAft>
              <a:buSzPts val="4400"/>
              <a:buNone/>
              <a:defRPr sz="4400"/>
            </a:lvl3pPr>
            <a:lvl4pPr lvl="3" algn="ctr">
              <a:spcBef>
                <a:spcPts val="0"/>
              </a:spcBef>
              <a:spcAft>
                <a:spcPts val="0"/>
              </a:spcAft>
              <a:buSzPts val="4400"/>
              <a:buNone/>
              <a:defRPr sz="4400"/>
            </a:lvl4pPr>
            <a:lvl5pPr lvl="4" algn="ctr">
              <a:spcBef>
                <a:spcPts val="0"/>
              </a:spcBef>
              <a:spcAft>
                <a:spcPts val="0"/>
              </a:spcAft>
              <a:buSzPts val="4400"/>
              <a:buNone/>
              <a:defRPr sz="4400"/>
            </a:lvl5pPr>
            <a:lvl6pPr lvl="5" algn="ctr">
              <a:spcBef>
                <a:spcPts val="0"/>
              </a:spcBef>
              <a:spcAft>
                <a:spcPts val="0"/>
              </a:spcAft>
              <a:buSzPts val="4400"/>
              <a:buNone/>
              <a:defRPr sz="4400"/>
            </a:lvl6pPr>
            <a:lvl7pPr lvl="6" algn="ctr">
              <a:spcBef>
                <a:spcPts val="0"/>
              </a:spcBef>
              <a:spcAft>
                <a:spcPts val="0"/>
              </a:spcAft>
              <a:buSzPts val="4400"/>
              <a:buNone/>
              <a:defRPr sz="4400"/>
            </a:lvl7pPr>
            <a:lvl8pPr lvl="7" algn="ctr">
              <a:spcBef>
                <a:spcPts val="0"/>
              </a:spcBef>
              <a:spcAft>
                <a:spcPts val="0"/>
              </a:spcAft>
              <a:buSzPts val="4400"/>
              <a:buNone/>
              <a:defRPr sz="4400"/>
            </a:lvl8pPr>
            <a:lvl9pPr lvl="8" algn="ctr">
              <a:spcBef>
                <a:spcPts val="0"/>
              </a:spcBef>
              <a:spcAft>
                <a:spcPts val="0"/>
              </a:spcAft>
              <a:buSzPts val="4400"/>
              <a:buNone/>
              <a:defRPr sz="4400"/>
            </a:lvl9pPr>
          </a:lstStyle>
          <a:p>
            <a:endParaRPr/>
          </a:p>
        </p:txBody>
      </p:sp>
      <p:sp>
        <p:nvSpPr>
          <p:cNvPr id="15" name="Google Shape;15;p3"/>
          <p:cNvSpPr txBox="1">
            <a:spLocks noGrp="1"/>
          </p:cNvSpPr>
          <p:nvPr>
            <p:ph type="sldNum" idx="12"/>
          </p:nvPr>
        </p:nvSpPr>
        <p:spPr>
          <a:xfrm>
            <a:off x="7004788" y="9791531"/>
            <a:ext cx="453600" cy="826500"/>
          </a:xfrm>
          <a:prstGeom prst="rect">
            <a:avLst/>
          </a:prstGeom>
        </p:spPr>
        <p:txBody>
          <a:bodyPr spcFirstLastPara="1" wrap="square" lIns="112525" tIns="112525" rIns="112525" bIns="1125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57705" y="934436"/>
            <a:ext cx="7044600" cy="1202700"/>
          </a:xfrm>
          <a:prstGeom prst="rect">
            <a:avLst/>
          </a:prstGeom>
        </p:spPr>
        <p:txBody>
          <a:bodyPr spcFirstLastPara="1" wrap="square" lIns="112525" tIns="112525" rIns="112525" bIns="1125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18" name="Google Shape;18;p4"/>
          <p:cNvSpPr txBox="1">
            <a:spLocks noGrp="1"/>
          </p:cNvSpPr>
          <p:nvPr>
            <p:ph type="body" idx="1"/>
          </p:nvPr>
        </p:nvSpPr>
        <p:spPr>
          <a:xfrm>
            <a:off x="257705" y="2419895"/>
            <a:ext cx="7044600" cy="7173600"/>
          </a:xfrm>
          <a:prstGeom prst="rect">
            <a:avLst/>
          </a:prstGeom>
        </p:spPr>
        <p:txBody>
          <a:bodyPr spcFirstLastPara="1" wrap="square" lIns="112525" tIns="112525" rIns="112525" bIns="112525" anchor="t" anchorCtr="0">
            <a:noAutofit/>
          </a:bodyPr>
          <a:lstStyle>
            <a:lvl1pPr marL="457200" lvl="0" indent="-368300">
              <a:spcBef>
                <a:spcPts val="0"/>
              </a:spcBef>
              <a:spcAft>
                <a:spcPts val="0"/>
              </a:spcAft>
              <a:buSzPts val="2200"/>
              <a:buChar char="●"/>
              <a:defRPr/>
            </a:lvl1pPr>
            <a:lvl2pPr marL="914400" lvl="1" indent="-336550">
              <a:spcBef>
                <a:spcPts val="2000"/>
              </a:spcBef>
              <a:spcAft>
                <a:spcPts val="0"/>
              </a:spcAft>
              <a:buSzPts val="1700"/>
              <a:buChar char="○"/>
              <a:defRPr/>
            </a:lvl2pPr>
            <a:lvl3pPr marL="1371600" lvl="2" indent="-336550">
              <a:spcBef>
                <a:spcPts val="2000"/>
              </a:spcBef>
              <a:spcAft>
                <a:spcPts val="0"/>
              </a:spcAft>
              <a:buSzPts val="1700"/>
              <a:buChar char="■"/>
              <a:defRPr/>
            </a:lvl3pPr>
            <a:lvl4pPr marL="1828800" lvl="3" indent="-336550">
              <a:spcBef>
                <a:spcPts val="2000"/>
              </a:spcBef>
              <a:spcAft>
                <a:spcPts val="0"/>
              </a:spcAft>
              <a:buSzPts val="1700"/>
              <a:buChar char="●"/>
              <a:defRPr/>
            </a:lvl4pPr>
            <a:lvl5pPr marL="2286000" lvl="4" indent="-336550">
              <a:spcBef>
                <a:spcPts val="2000"/>
              </a:spcBef>
              <a:spcAft>
                <a:spcPts val="0"/>
              </a:spcAft>
              <a:buSzPts val="1700"/>
              <a:buChar char="○"/>
              <a:defRPr/>
            </a:lvl5pPr>
            <a:lvl6pPr marL="2743200" lvl="5" indent="-336550">
              <a:spcBef>
                <a:spcPts val="2000"/>
              </a:spcBef>
              <a:spcAft>
                <a:spcPts val="0"/>
              </a:spcAft>
              <a:buSzPts val="1700"/>
              <a:buChar char="■"/>
              <a:defRPr/>
            </a:lvl6pPr>
            <a:lvl7pPr marL="3200400" lvl="6" indent="-336550">
              <a:spcBef>
                <a:spcPts val="2000"/>
              </a:spcBef>
              <a:spcAft>
                <a:spcPts val="0"/>
              </a:spcAft>
              <a:buSzPts val="1700"/>
              <a:buChar char="●"/>
              <a:defRPr/>
            </a:lvl7pPr>
            <a:lvl8pPr marL="3657600" lvl="7" indent="-336550">
              <a:spcBef>
                <a:spcPts val="2000"/>
              </a:spcBef>
              <a:spcAft>
                <a:spcPts val="0"/>
              </a:spcAft>
              <a:buSzPts val="1700"/>
              <a:buChar char="○"/>
              <a:defRPr/>
            </a:lvl8pPr>
            <a:lvl9pPr marL="4114800" lvl="8" indent="-336550">
              <a:spcBef>
                <a:spcPts val="2000"/>
              </a:spcBef>
              <a:spcAft>
                <a:spcPts val="2000"/>
              </a:spcAft>
              <a:buSzPts val="1700"/>
              <a:buChar char="■"/>
              <a:defRPr/>
            </a:lvl9pPr>
          </a:lstStyle>
          <a:p>
            <a:endParaRPr/>
          </a:p>
        </p:txBody>
      </p:sp>
      <p:sp>
        <p:nvSpPr>
          <p:cNvPr id="19" name="Google Shape;19;p4"/>
          <p:cNvSpPr txBox="1">
            <a:spLocks noGrp="1"/>
          </p:cNvSpPr>
          <p:nvPr>
            <p:ph type="sldNum" idx="12"/>
          </p:nvPr>
        </p:nvSpPr>
        <p:spPr>
          <a:xfrm>
            <a:off x="7004788" y="9791531"/>
            <a:ext cx="453600" cy="826500"/>
          </a:xfrm>
          <a:prstGeom prst="rect">
            <a:avLst/>
          </a:prstGeom>
        </p:spPr>
        <p:txBody>
          <a:bodyPr spcFirstLastPara="1" wrap="square" lIns="112525" tIns="112525" rIns="112525" bIns="1125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57705" y="934436"/>
            <a:ext cx="7044600" cy="1202700"/>
          </a:xfrm>
          <a:prstGeom prst="rect">
            <a:avLst/>
          </a:prstGeom>
        </p:spPr>
        <p:txBody>
          <a:bodyPr spcFirstLastPara="1" wrap="square" lIns="112525" tIns="112525" rIns="112525" bIns="1125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22" name="Google Shape;22;p5"/>
          <p:cNvSpPr txBox="1">
            <a:spLocks noGrp="1"/>
          </p:cNvSpPr>
          <p:nvPr>
            <p:ph type="body" idx="1"/>
          </p:nvPr>
        </p:nvSpPr>
        <p:spPr>
          <a:xfrm>
            <a:off x="257705" y="2419895"/>
            <a:ext cx="3307200" cy="7173600"/>
          </a:xfrm>
          <a:prstGeom prst="rect">
            <a:avLst/>
          </a:prstGeom>
        </p:spPr>
        <p:txBody>
          <a:bodyPr spcFirstLastPara="1" wrap="square" lIns="112525" tIns="112525" rIns="112525" bIns="112525" anchor="t" anchorCtr="0">
            <a:noAutofit/>
          </a:bodyPr>
          <a:lstStyle>
            <a:lvl1pPr marL="457200" lvl="0" indent="-336550">
              <a:spcBef>
                <a:spcPts val="0"/>
              </a:spcBef>
              <a:spcAft>
                <a:spcPts val="0"/>
              </a:spcAft>
              <a:buSzPts val="1700"/>
              <a:buChar char="●"/>
              <a:defRPr sz="1700"/>
            </a:lvl1pPr>
            <a:lvl2pPr marL="914400" lvl="1" indent="-323850">
              <a:spcBef>
                <a:spcPts val="2000"/>
              </a:spcBef>
              <a:spcAft>
                <a:spcPts val="0"/>
              </a:spcAft>
              <a:buSzPts val="1500"/>
              <a:buChar char="○"/>
              <a:defRPr sz="1500"/>
            </a:lvl2pPr>
            <a:lvl3pPr marL="1371600" lvl="2" indent="-323850">
              <a:spcBef>
                <a:spcPts val="2000"/>
              </a:spcBef>
              <a:spcAft>
                <a:spcPts val="0"/>
              </a:spcAft>
              <a:buSzPts val="1500"/>
              <a:buChar char="■"/>
              <a:defRPr sz="1500"/>
            </a:lvl3pPr>
            <a:lvl4pPr marL="1828800" lvl="3" indent="-323850">
              <a:spcBef>
                <a:spcPts val="2000"/>
              </a:spcBef>
              <a:spcAft>
                <a:spcPts val="0"/>
              </a:spcAft>
              <a:buSzPts val="1500"/>
              <a:buChar char="●"/>
              <a:defRPr sz="1500"/>
            </a:lvl4pPr>
            <a:lvl5pPr marL="2286000" lvl="4" indent="-323850">
              <a:spcBef>
                <a:spcPts val="2000"/>
              </a:spcBef>
              <a:spcAft>
                <a:spcPts val="0"/>
              </a:spcAft>
              <a:buSzPts val="1500"/>
              <a:buChar char="○"/>
              <a:defRPr sz="1500"/>
            </a:lvl5pPr>
            <a:lvl6pPr marL="2743200" lvl="5" indent="-323850">
              <a:spcBef>
                <a:spcPts val="2000"/>
              </a:spcBef>
              <a:spcAft>
                <a:spcPts val="0"/>
              </a:spcAft>
              <a:buSzPts val="1500"/>
              <a:buChar char="■"/>
              <a:defRPr sz="1500"/>
            </a:lvl6pPr>
            <a:lvl7pPr marL="3200400" lvl="6" indent="-323850">
              <a:spcBef>
                <a:spcPts val="2000"/>
              </a:spcBef>
              <a:spcAft>
                <a:spcPts val="0"/>
              </a:spcAft>
              <a:buSzPts val="1500"/>
              <a:buChar char="●"/>
              <a:defRPr sz="1500"/>
            </a:lvl7pPr>
            <a:lvl8pPr marL="3657600" lvl="7" indent="-323850">
              <a:spcBef>
                <a:spcPts val="2000"/>
              </a:spcBef>
              <a:spcAft>
                <a:spcPts val="0"/>
              </a:spcAft>
              <a:buSzPts val="1500"/>
              <a:buChar char="○"/>
              <a:defRPr sz="1500"/>
            </a:lvl8pPr>
            <a:lvl9pPr marL="4114800" lvl="8" indent="-323850">
              <a:spcBef>
                <a:spcPts val="2000"/>
              </a:spcBef>
              <a:spcAft>
                <a:spcPts val="2000"/>
              </a:spcAft>
              <a:buSzPts val="1500"/>
              <a:buChar char="■"/>
              <a:defRPr sz="1500"/>
            </a:lvl9pPr>
          </a:lstStyle>
          <a:p>
            <a:endParaRPr/>
          </a:p>
        </p:txBody>
      </p:sp>
      <p:sp>
        <p:nvSpPr>
          <p:cNvPr id="23" name="Google Shape;23;p5"/>
          <p:cNvSpPr txBox="1">
            <a:spLocks noGrp="1"/>
          </p:cNvSpPr>
          <p:nvPr>
            <p:ph type="body" idx="2"/>
          </p:nvPr>
        </p:nvSpPr>
        <p:spPr>
          <a:xfrm>
            <a:off x="3995291" y="2419895"/>
            <a:ext cx="3307200" cy="7173600"/>
          </a:xfrm>
          <a:prstGeom prst="rect">
            <a:avLst/>
          </a:prstGeom>
        </p:spPr>
        <p:txBody>
          <a:bodyPr spcFirstLastPara="1" wrap="square" lIns="112525" tIns="112525" rIns="112525" bIns="112525" anchor="t" anchorCtr="0">
            <a:noAutofit/>
          </a:bodyPr>
          <a:lstStyle>
            <a:lvl1pPr marL="457200" lvl="0" indent="-336550">
              <a:spcBef>
                <a:spcPts val="0"/>
              </a:spcBef>
              <a:spcAft>
                <a:spcPts val="0"/>
              </a:spcAft>
              <a:buSzPts val="1700"/>
              <a:buChar char="●"/>
              <a:defRPr sz="1700"/>
            </a:lvl1pPr>
            <a:lvl2pPr marL="914400" lvl="1" indent="-323850">
              <a:spcBef>
                <a:spcPts val="2000"/>
              </a:spcBef>
              <a:spcAft>
                <a:spcPts val="0"/>
              </a:spcAft>
              <a:buSzPts val="1500"/>
              <a:buChar char="○"/>
              <a:defRPr sz="1500"/>
            </a:lvl2pPr>
            <a:lvl3pPr marL="1371600" lvl="2" indent="-323850">
              <a:spcBef>
                <a:spcPts val="2000"/>
              </a:spcBef>
              <a:spcAft>
                <a:spcPts val="0"/>
              </a:spcAft>
              <a:buSzPts val="1500"/>
              <a:buChar char="■"/>
              <a:defRPr sz="1500"/>
            </a:lvl3pPr>
            <a:lvl4pPr marL="1828800" lvl="3" indent="-323850">
              <a:spcBef>
                <a:spcPts val="2000"/>
              </a:spcBef>
              <a:spcAft>
                <a:spcPts val="0"/>
              </a:spcAft>
              <a:buSzPts val="1500"/>
              <a:buChar char="●"/>
              <a:defRPr sz="1500"/>
            </a:lvl4pPr>
            <a:lvl5pPr marL="2286000" lvl="4" indent="-323850">
              <a:spcBef>
                <a:spcPts val="2000"/>
              </a:spcBef>
              <a:spcAft>
                <a:spcPts val="0"/>
              </a:spcAft>
              <a:buSzPts val="1500"/>
              <a:buChar char="○"/>
              <a:defRPr sz="1500"/>
            </a:lvl5pPr>
            <a:lvl6pPr marL="2743200" lvl="5" indent="-323850">
              <a:spcBef>
                <a:spcPts val="2000"/>
              </a:spcBef>
              <a:spcAft>
                <a:spcPts val="0"/>
              </a:spcAft>
              <a:buSzPts val="1500"/>
              <a:buChar char="■"/>
              <a:defRPr sz="1500"/>
            </a:lvl6pPr>
            <a:lvl7pPr marL="3200400" lvl="6" indent="-323850">
              <a:spcBef>
                <a:spcPts val="2000"/>
              </a:spcBef>
              <a:spcAft>
                <a:spcPts val="0"/>
              </a:spcAft>
              <a:buSzPts val="1500"/>
              <a:buChar char="●"/>
              <a:defRPr sz="1500"/>
            </a:lvl7pPr>
            <a:lvl8pPr marL="3657600" lvl="7" indent="-323850">
              <a:spcBef>
                <a:spcPts val="2000"/>
              </a:spcBef>
              <a:spcAft>
                <a:spcPts val="0"/>
              </a:spcAft>
              <a:buSzPts val="1500"/>
              <a:buChar char="○"/>
              <a:defRPr sz="1500"/>
            </a:lvl8pPr>
            <a:lvl9pPr marL="4114800" lvl="8" indent="-323850">
              <a:spcBef>
                <a:spcPts val="2000"/>
              </a:spcBef>
              <a:spcAft>
                <a:spcPts val="2000"/>
              </a:spcAft>
              <a:buSzPts val="1500"/>
              <a:buChar char="■"/>
              <a:defRPr sz="1500"/>
            </a:lvl9pPr>
          </a:lstStyle>
          <a:p>
            <a:endParaRPr/>
          </a:p>
        </p:txBody>
      </p:sp>
      <p:sp>
        <p:nvSpPr>
          <p:cNvPr id="24" name="Google Shape;24;p5"/>
          <p:cNvSpPr txBox="1">
            <a:spLocks noGrp="1"/>
          </p:cNvSpPr>
          <p:nvPr>
            <p:ph type="sldNum" idx="12"/>
          </p:nvPr>
        </p:nvSpPr>
        <p:spPr>
          <a:xfrm>
            <a:off x="7004788" y="9791531"/>
            <a:ext cx="453600" cy="826500"/>
          </a:xfrm>
          <a:prstGeom prst="rect">
            <a:avLst/>
          </a:prstGeom>
        </p:spPr>
        <p:txBody>
          <a:bodyPr spcFirstLastPara="1" wrap="square" lIns="112525" tIns="112525" rIns="112525" bIns="1125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57705" y="934436"/>
            <a:ext cx="7044600" cy="1202700"/>
          </a:xfrm>
          <a:prstGeom prst="rect">
            <a:avLst/>
          </a:prstGeom>
        </p:spPr>
        <p:txBody>
          <a:bodyPr spcFirstLastPara="1" wrap="square" lIns="112525" tIns="112525" rIns="112525" bIns="112525" anchor="t" anchorCtr="0">
            <a:noAutofit/>
          </a:bodyPr>
          <a:lstStyle>
            <a:lvl1pPr lvl="0">
              <a:spcBef>
                <a:spcPts val="0"/>
              </a:spcBef>
              <a:spcAft>
                <a:spcPts val="0"/>
              </a:spcAft>
              <a:buSzPts val="3400"/>
              <a:buNone/>
              <a:defRPr/>
            </a:lvl1pPr>
            <a:lvl2pPr lvl="1">
              <a:spcBef>
                <a:spcPts val="0"/>
              </a:spcBef>
              <a:spcAft>
                <a:spcPts val="0"/>
              </a:spcAft>
              <a:buSzPts val="3400"/>
              <a:buNone/>
              <a:defRPr/>
            </a:lvl2pPr>
            <a:lvl3pPr lvl="2">
              <a:spcBef>
                <a:spcPts val="0"/>
              </a:spcBef>
              <a:spcAft>
                <a:spcPts val="0"/>
              </a:spcAft>
              <a:buSzPts val="3400"/>
              <a:buNone/>
              <a:defRPr/>
            </a:lvl3pPr>
            <a:lvl4pPr lvl="3">
              <a:spcBef>
                <a:spcPts val="0"/>
              </a:spcBef>
              <a:spcAft>
                <a:spcPts val="0"/>
              </a:spcAft>
              <a:buSzPts val="3400"/>
              <a:buNone/>
              <a:defRPr/>
            </a:lvl4pPr>
            <a:lvl5pPr lvl="4">
              <a:spcBef>
                <a:spcPts val="0"/>
              </a:spcBef>
              <a:spcAft>
                <a:spcPts val="0"/>
              </a:spcAft>
              <a:buSzPts val="3400"/>
              <a:buNone/>
              <a:defRPr/>
            </a:lvl5pPr>
            <a:lvl6pPr lvl="5">
              <a:spcBef>
                <a:spcPts val="0"/>
              </a:spcBef>
              <a:spcAft>
                <a:spcPts val="0"/>
              </a:spcAft>
              <a:buSzPts val="3400"/>
              <a:buNone/>
              <a:defRPr/>
            </a:lvl6pPr>
            <a:lvl7pPr lvl="6">
              <a:spcBef>
                <a:spcPts val="0"/>
              </a:spcBef>
              <a:spcAft>
                <a:spcPts val="0"/>
              </a:spcAft>
              <a:buSzPts val="3400"/>
              <a:buNone/>
              <a:defRPr/>
            </a:lvl7pPr>
            <a:lvl8pPr lvl="7">
              <a:spcBef>
                <a:spcPts val="0"/>
              </a:spcBef>
              <a:spcAft>
                <a:spcPts val="0"/>
              </a:spcAft>
              <a:buSzPts val="3400"/>
              <a:buNone/>
              <a:defRPr/>
            </a:lvl8pPr>
            <a:lvl9pPr lvl="8">
              <a:spcBef>
                <a:spcPts val="0"/>
              </a:spcBef>
              <a:spcAft>
                <a:spcPts val="0"/>
              </a:spcAft>
              <a:buSzPts val="3400"/>
              <a:buNone/>
              <a:defRPr/>
            </a:lvl9pPr>
          </a:lstStyle>
          <a:p>
            <a:endParaRPr/>
          </a:p>
        </p:txBody>
      </p:sp>
      <p:sp>
        <p:nvSpPr>
          <p:cNvPr id="27" name="Google Shape;27;p6"/>
          <p:cNvSpPr txBox="1">
            <a:spLocks noGrp="1"/>
          </p:cNvSpPr>
          <p:nvPr>
            <p:ph type="sldNum" idx="12"/>
          </p:nvPr>
        </p:nvSpPr>
        <p:spPr>
          <a:xfrm>
            <a:off x="7004788" y="9791531"/>
            <a:ext cx="453600" cy="826500"/>
          </a:xfrm>
          <a:prstGeom prst="rect">
            <a:avLst/>
          </a:prstGeom>
        </p:spPr>
        <p:txBody>
          <a:bodyPr spcFirstLastPara="1" wrap="square" lIns="112525" tIns="112525" rIns="112525" bIns="1125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257705" y="1166614"/>
            <a:ext cx="2321400" cy="1586700"/>
          </a:xfrm>
          <a:prstGeom prst="rect">
            <a:avLst/>
          </a:prstGeom>
        </p:spPr>
        <p:txBody>
          <a:bodyPr spcFirstLastPara="1" wrap="square" lIns="112525" tIns="112525" rIns="112525" bIns="112525" anchor="b"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0" name="Google Shape;30;p7"/>
          <p:cNvSpPr txBox="1">
            <a:spLocks noGrp="1"/>
          </p:cNvSpPr>
          <p:nvPr>
            <p:ph type="body" idx="1"/>
          </p:nvPr>
        </p:nvSpPr>
        <p:spPr>
          <a:xfrm>
            <a:off x="257705" y="2917795"/>
            <a:ext cx="2321400" cy="6676200"/>
          </a:xfrm>
          <a:prstGeom prst="rect">
            <a:avLst/>
          </a:prstGeom>
        </p:spPr>
        <p:txBody>
          <a:bodyPr spcFirstLastPara="1" wrap="square" lIns="112525" tIns="112525" rIns="112525" bIns="112525" anchor="t" anchorCtr="0">
            <a:noAutofit/>
          </a:bodyPr>
          <a:lstStyle>
            <a:lvl1pPr marL="457200" lvl="0" indent="-323850">
              <a:spcBef>
                <a:spcPts val="0"/>
              </a:spcBef>
              <a:spcAft>
                <a:spcPts val="0"/>
              </a:spcAft>
              <a:buSzPts val="1500"/>
              <a:buChar char="●"/>
              <a:defRPr sz="1500"/>
            </a:lvl1pPr>
            <a:lvl2pPr marL="914400" lvl="1" indent="-323850">
              <a:spcBef>
                <a:spcPts val="2000"/>
              </a:spcBef>
              <a:spcAft>
                <a:spcPts val="0"/>
              </a:spcAft>
              <a:buSzPts val="1500"/>
              <a:buChar char="○"/>
              <a:defRPr sz="1500"/>
            </a:lvl2pPr>
            <a:lvl3pPr marL="1371600" lvl="2" indent="-323850">
              <a:spcBef>
                <a:spcPts val="2000"/>
              </a:spcBef>
              <a:spcAft>
                <a:spcPts val="0"/>
              </a:spcAft>
              <a:buSzPts val="1500"/>
              <a:buChar char="■"/>
              <a:defRPr sz="1500"/>
            </a:lvl3pPr>
            <a:lvl4pPr marL="1828800" lvl="3" indent="-323850">
              <a:spcBef>
                <a:spcPts val="2000"/>
              </a:spcBef>
              <a:spcAft>
                <a:spcPts val="0"/>
              </a:spcAft>
              <a:buSzPts val="1500"/>
              <a:buChar char="●"/>
              <a:defRPr sz="1500"/>
            </a:lvl4pPr>
            <a:lvl5pPr marL="2286000" lvl="4" indent="-323850">
              <a:spcBef>
                <a:spcPts val="2000"/>
              </a:spcBef>
              <a:spcAft>
                <a:spcPts val="0"/>
              </a:spcAft>
              <a:buSzPts val="1500"/>
              <a:buChar char="○"/>
              <a:defRPr sz="1500"/>
            </a:lvl5pPr>
            <a:lvl6pPr marL="2743200" lvl="5" indent="-323850">
              <a:spcBef>
                <a:spcPts val="2000"/>
              </a:spcBef>
              <a:spcAft>
                <a:spcPts val="0"/>
              </a:spcAft>
              <a:buSzPts val="1500"/>
              <a:buChar char="■"/>
              <a:defRPr sz="1500"/>
            </a:lvl6pPr>
            <a:lvl7pPr marL="3200400" lvl="6" indent="-323850">
              <a:spcBef>
                <a:spcPts val="2000"/>
              </a:spcBef>
              <a:spcAft>
                <a:spcPts val="0"/>
              </a:spcAft>
              <a:buSzPts val="1500"/>
              <a:buChar char="●"/>
              <a:defRPr sz="1500"/>
            </a:lvl7pPr>
            <a:lvl8pPr marL="3657600" lvl="7" indent="-323850">
              <a:spcBef>
                <a:spcPts val="2000"/>
              </a:spcBef>
              <a:spcAft>
                <a:spcPts val="0"/>
              </a:spcAft>
              <a:buSzPts val="1500"/>
              <a:buChar char="○"/>
              <a:defRPr sz="1500"/>
            </a:lvl8pPr>
            <a:lvl9pPr marL="4114800" lvl="8" indent="-323850">
              <a:spcBef>
                <a:spcPts val="2000"/>
              </a:spcBef>
              <a:spcAft>
                <a:spcPts val="2000"/>
              </a:spcAft>
              <a:buSzPts val="1500"/>
              <a:buChar char="■"/>
              <a:defRPr sz="1500"/>
            </a:lvl9pPr>
          </a:lstStyle>
          <a:p>
            <a:endParaRPr/>
          </a:p>
        </p:txBody>
      </p:sp>
      <p:sp>
        <p:nvSpPr>
          <p:cNvPr id="31" name="Google Shape;31;p7"/>
          <p:cNvSpPr txBox="1">
            <a:spLocks noGrp="1"/>
          </p:cNvSpPr>
          <p:nvPr>
            <p:ph type="sldNum" idx="12"/>
          </p:nvPr>
        </p:nvSpPr>
        <p:spPr>
          <a:xfrm>
            <a:off x="7004788" y="9791531"/>
            <a:ext cx="453600" cy="826500"/>
          </a:xfrm>
          <a:prstGeom prst="rect">
            <a:avLst/>
          </a:prstGeom>
        </p:spPr>
        <p:txBody>
          <a:bodyPr spcFirstLastPara="1" wrap="square" lIns="112525" tIns="112525" rIns="112525" bIns="1125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05325" y="945197"/>
            <a:ext cx="5264700" cy="8589900"/>
          </a:xfrm>
          <a:prstGeom prst="rect">
            <a:avLst/>
          </a:prstGeom>
        </p:spPr>
        <p:txBody>
          <a:bodyPr spcFirstLastPara="1" wrap="square" lIns="112525" tIns="112525" rIns="112525" bIns="112525" anchor="ctr" anchorCtr="0">
            <a:noAutofit/>
          </a:bodyPr>
          <a:lstStyle>
            <a:lvl1pPr lvl="0">
              <a:spcBef>
                <a:spcPts val="0"/>
              </a:spcBef>
              <a:spcAft>
                <a:spcPts val="0"/>
              </a:spcAft>
              <a:buSzPts val="5900"/>
              <a:buNone/>
              <a:defRPr sz="5900"/>
            </a:lvl1pPr>
            <a:lvl2pPr lvl="1">
              <a:spcBef>
                <a:spcPts val="0"/>
              </a:spcBef>
              <a:spcAft>
                <a:spcPts val="0"/>
              </a:spcAft>
              <a:buSzPts val="5900"/>
              <a:buNone/>
              <a:defRPr sz="5900"/>
            </a:lvl2pPr>
            <a:lvl3pPr lvl="2">
              <a:spcBef>
                <a:spcPts val="0"/>
              </a:spcBef>
              <a:spcAft>
                <a:spcPts val="0"/>
              </a:spcAft>
              <a:buSzPts val="5900"/>
              <a:buNone/>
              <a:defRPr sz="5900"/>
            </a:lvl3pPr>
            <a:lvl4pPr lvl="3">
              <a:spcBef>
                <a:spcPts val="0"/>
              </a:spcBef>
              <a:spcAft>
                <a:spcPts val="0"/>
              </a:spcAft>
              <a:buSzPts val="5900"/>
              <a:buNone/>
              <a:defRPr sz="5900"/>
            </a:lvl4pPr>
            <a:lvl5pPr lvl="4">
              <a:spcBef>
                <a:spcPts val="0"/>
              </a:spcBef>
              <a:spcAft>
                <a:spcPts val="0"/>
              </a:spcAft>
              <a:buSzPts val="5900"/>
              <a:buNone/>
              <a:defRPr sz="5900"/>
            </a:lvl5pPr>
            <a:lvl6pPr lvl="5">
              <a:spcBef>
                <a:spcPts val="0"/>
              </a:spcBef>
              <a:spcAft>
                <a:spcPts val="0"/>
              </a:spcAft>
              <a:buSzPts val="5900"/>
              <a:buNone/>
              <a:defRPr sz="5900"/>
            </a:lvl6pPr>
            <a:lvl7pPr lvl="6">
              <a:spcBef>
                <a:spcPts val="0"/>
              </a:spcBef>
              <a:spcAft>
                <a:spcPts val="0"/>
              </a:spcAft>
              <a:buSzPts val="5900"/>
              <a:buNone/>
              <a:defRPr sz="5900"/>
            </a:lvl7pPr>
            <a:lvl8pPr lvl="7">
              <a:spcBef>
                <a:spcPts val="0"/>
              </a:spcBef>
              <a:spcAft>
                <a:spcPts val="0"/>
              </a:spcAft>
              <a:buSzPts val="5900"/>
              <a:buNone/>
              <a:defRPr sz="5900"/>
            </a:lvl8pPr>
            <a:lvl9pPr lvl="8">
              <a:spcBef>
                <a:spcPts val="0"/>
              </a:spcBef>
              <a:spcAft>
                <a:spcPts val="0"/>
              </a:spcAft>
              <a:buSzPts val="5900"/>
              <a:buNone/>
              <a:defRPr sz="5900"/>
            </a:lvl9pPr>
          </a:lstStyle>
          <a:p>
            <a:endParaRPr/>
          </a:p>
        </p:txBody>
      </p:sp>
      <p:sp>
        <p:nvSpPr>
          <p:cNvPr id="34" name="Google Shape;34;p8"/>
          <p:cNvSpPr txBox="1">
            <a:spLocks noGrp="1"/>
          </p:cNvSpPr>
          <p:nvPr>
            <p:ph type="sldNum" idx="12"/>
          </p:nvPr>
        </p:nvSpPr>
        <p:spPr>
          <a:xfrm>
            <a:off x="7004788" y="9791531"/>
            <a:ext cx="453600" cy="826500"/>
          </a:xfrm>
          <a:prstGeom prst="rect">
            <a:avLst/>
          </a:prstGeom>
        </p:spPr>
        <p:txBody>
          <a:bodyPr spcFirstLastPara="1" wrap="square" lIns="112525" tIns="112525" rIns="112525" bIns="1125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3780000" y="-262"/>
            <a:ext cx="3780000" cy="10800000"/>
          </a:xfrm>
          <a:prstGeom prst="rect">
            <a:avLst/>
          </a:prstGeom>
          <a:solidFill>
            <a:schemeClr val="lt2"/>
          </a:solidFill>
          <a:ln>
            <a:noFill/>
          </a:ln>
        </p:spPr>
        <p:txBody>
          <a:bodyPr spcFirstLastPara="1" wrap="square" lIns="112525" tIns="112525" rIns="112525" bIns="1125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19508" y="2589344"/>
            <a:ext cx="3344400" cy="3112500"/>
          </a:xfrm>
          <a:prstGeom prst="rect">
            <a:avLst/>
          </a:prstGeom>
        </p:spPr>
        <p:txBody>
          <a:bodyPr spcFirstLastPara="1" wrap="square" lIns="112525" tIns="112525" rIns="112525" bIns="1125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8" name="Google Shape;38;p9"/>
          <p:cNvSpPr txBox="1">
            <a:spLocks noGrp="1"/>
          </p:cNvSpPr>
          <p:nvPr>
            <p:ph type="subTitle" idx="1"/>
          </p:nvPr>
        </p:nvSpPr>
        <p:spPr>
          <a:xfrm>
            <a:off x="219508" y="5885722"/>
            <a:ext cx="3344400" cy="2593500"/>
          </a:xfrm>
          <a:prstGeom prst="rect">
            <a:avLst/>
          </a:prstGeom>
        </p:spPr>
        <p:txBody>
          <a:bodyPr spcFirstLastPara="1" wrap="square" lIns="112525" tIns="112525" rIns="112525" bIns="112525" anchor="t" anchorCtr="0">
            <a:no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a:endParaRPr/>
          </a:p>
        </p:txBody>
      </p:sp>
      <p:sp>
        <p:nvSpPr>
          <p:cNvPr id="39" name="Google Shape;39;p9"/>
          <p:cNvSpPr txBox="1">
            <a:spLocks noGrp="1"/>
          </p:cNvSpPr>
          <p:nvPr>
            <p:ph type="body" idx="2"/>
          </p:nvPr>
        </p:nvSpPr>
        <p:spPr>
          <a:xfrm>
            <a:off x="4083839" y="1520367"/>
            <a:ext cx="3172200" cy="7758900"/>
          </a:xfrm>
          <a:prstGeom prst="rect">
            <a:avLst/>
          </a:prstGeom>
        </p:spPr>
        <p:txBody>
          <a:bodyPr spcFirstLastPara="1" wrap="square" lIns="112525" tIns="112525" rIns="112525" bIns="112525" anchor="ctr" anchorCtr="0">
            <a:noAutofit/>
          </a:bodyPr>
          <a:lstStyle>
            <a:lvl1pPr marL="457200" lvl="0" indent="-368300">
              <a:spcBef>
                <a:spcPts val="0"/>
              </a:spcBef>
              <a:spcAft>
                <a:spcPts val="0"/>
              </a:spcAft>
              <a:buSzPts val="2200"/>
              <a:buChar char="●"/>
              <a:defRPr/>
            </a:lvl1pPr>
            <a:lvl2pPr marL="914400" lvl="1" indent="-336550">
              <a:spcBef>
                <a:spcPts val="2000"/>
              </a:spcBef>
              <a:spcAft>
                <a:spcPts val="0"/>
              </a:spcAft>
              <a:buSzPts val="1700"/>
              <a:buChar char="○"/>
              <a:defRPr/>
            </a:lvl2pPr>
            <a:lvl3pPr marL="1371600" lvl="2" indent="-336550">
              <a:spcBef>
                <a:spcPts val="2000"/>
              </a:spcBef>
              <a:spcAft>
                <a:spcPts val="0"/>
              </a:spcAft>
              <a:buSzPts val="1700"/>
              <a:buChar char="■"/>
              <a:defRPr/>
            </a:lvl3pPr>
            <a:lvl4pPr marL="1828800" lvl="3" indent="-336550">
              <a:spcBef>
                <a:spcPts val="2000"/>
              </a:spcBef>
              <a:spcAft>
                <a:spcPts val="0"/>
              </a:spcAft>
              <a:buSzPts val="1700"/>
              <a:buChar char="●"/>
              <a:defRPr/>
            </a:lvl4pPr>
            <a:lvl5pPr marL="2286000" lvl="4" indent="-336550">
              <a:spcBef>
                <a:spcPts val="2000"/>
              </a:spcBef>
              <a:spcAft>
                <a:spcPts val="0"/>
              </a:spcAft>
              <a:buSzPts val="1700"/>
              <a:buChar char="○"/>
              <a:defRPr/>
            </a:lvl5pPr>
            <a:lvl6pPr marL="2743200" lvl="5" indent="-336550">
              <a:spcBef>
                <a:spcPts val="2000"/>
              </a:spcBef>
              <a:spcAft>
                <a:spcPts val="0"/>
              </a:spcAft>
              <a:buSzPts val="1700"/>
              <a:buChar char="■"/>
              <a:defRPr/>
            </a:lvl6pPr>
            <a:lvl7pPr marL="3200400" lvl="6" indent="-336550">
              <a:spcBef>
                <a:spcPts val="2000"/>
              </a:spcBef>
              <a:spcAft>
                <a:spcPts val="0"/>
              </a:spcAft>
              <a:buSzPts val="1700"/>
              <a:buChar char="●"/>
              <a:defRPr/>
            </a:lvl7pPr>
            <a:lvl8pPr marL="3657600" lvl="7" indent="-336550">
              <a:spcBef>
                <a:spcPts val="2000"/>
              </a:spcBef>
              <a:spcAft>
                <a:spcPts val="0"/>
              </a:spcAft>
              <a:buSzPts val="1700"/>
              <a:buChar char="○"/>
              <a:defRPr/>
            </a:lvl8pPr>
            <a:lvl9pPr marL="4114800" lvl="8" indent="-336550">
              <a:spcBef>
                <a:spcPts val="2000"/>
              </a:spcBef>
              <a:spcAft>
                <a:spcPts val="2000"/>
              </a:spcAft>
              <a:buSzPts val="1700"/>
              <a:buChar char="■"/>
              <a:defRPr/>
            </a:lvl9pPr>
          </a:lstStyle>
          <a:p>
            <a:endParaRPr/>
          </a:p>
        </p:txBody>
      </p:sp>
      <p:sp>
        <p:nvSpPr>
          <p:cNvPr id="40" name="Google Shape;40;p9"/>
          <p:cNvSpPr txBox="1">
            <a:spLocks noGrp="1"/>
          </p:cNvSpPr>
          <p:nvPr>
            <p:ph type="sldNum" idx="12"/>
          </p:nvPr>
        </p:nvSpPr>
        <p:spPr>
          <a:xfrm>
            <a:off x="7004788" y="9791531"/>
            <a:ext cx="453600" cy="826500"/>
          </a:xfrm>
          <a:prstGeom prst="rect">
            <a:avLst/>
          </a:prstGeom>
        </p:spPr>
        <p:txBody>
          <a:bodyPr spcFirstLastPara="1" wrap="square" lIns="112525" tIns="112525" rIns="112525" bIns="1125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257705" y="8883097"/>
            <a:ext cx="4959600" cy="1270500"/>
          </a:xfrm>
          <a:prstGeom prst="rect">
            <a:avLst/>
          </a:prstGeom>
        </p:spPr>
        <p:txBody>
          <a:bodyPr spcFirstLastPara="1" wrap="square" lIns="112525" tIns="112525" rIns="112525" bIns="112525" anchor="ctr" anchorCtr="0">
            <a:noAutofit/>
          </a:bodyPr>
          <a:lstStyle>
            <a:lvl1pPr marL="457200" lvl="0" indent="-228600">
              <a:lnSpc>
                <a:spcPct val="100000"/>
              </a:lnSpc>
              <a:spcBef>
                <a:spcPts val="0"/>
              </a:spcBef>
              <a:spcAft>
                <a:spcPts val="0"/>
              </a:spcAft>
              <a:buSzPts val="2200"/>
              <a:buNone/>
              <a:defRPr/>
            </a:lvl1pPr>
          </a:lstStyle>
          <a:p>
            <a:endParaRPr/>
          </a:p>
        </p:txBody>
      </p:sp>
      <p:sp>
        <p:nvSpPr>
          <p:cNvPr id="43" name="Google Shape;43;p10"/>
          <p:cNvSpPr txBox="1">
            <a:spLocks noGrp="1"/>
          </p:cNvSpPr>
          <p:nvPr>
            <p:ph type="sldNum" idx="12"/>
          </p:nvPr>
        </p:nvSpPr>
        <p:spPr>
          <a:xfrm>
            <a:off x="7004788" y="9791531"/>
            <a:ext cx="453600" cy="826500"/>
          </a:xfrm>
          <a:prstGeom prst="rect">
            <a:avLst/>
          </a:prstGeom>
        </p:spPr>
        <p:txBody>
          <a:bodyPr spcFirstLastPara="1" wrap="square" lIns="112525" tIns="112525" rIns="112525" bIns="1125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57705" y="934436"/>
            <a:ext cx="7044600" cy="1202700"/>
          </a:xfrm>
          <a:prstGeom prst="rect">
            <a:avLst/>
          </a:prstGeom>
          <a:noFill/>
          <a:ln>
            <a:noFill/>
          </a:ln>
        </p:spPr>
        <p:txBody>
          <a:bodyPr spcFirstLastPara="1" wrap="square" lIns="112525" tIns="112525" rIns="112525" bIns="112525" anchor="t" anchorCtr="0">
            <a:noAutofit/>
          </a:bodyPr>
          <a:lstStyle>
            <a:lvl1pPr lvl="0">
              <a:spcBef>
                <a:spcPts val="0"/>
              </a:spcBef>
              <a:spcAft>
                <a:spcPts val="0"/>
              </a:spcAft>
              <a:buClr>
                <a:schemeClr val="dk1"/>
              </a:buClr>
              <a:buSzPts val="3400"/>
              <a:buNone/>
              <a:defRPr sz="3400">
                <a:solidFill>
                  <a:schemeClr val="dk1"/>
                </a:solidFill>
              </a:defRPr>
            </a:lvl1pPr>
            <a:lvl2pPr lvl="1">
              <a:spcBef>
                <a:spcPts val="0"/>
              </a:spcBef>
              <a:spcAft>
                <a:spcPts val="0"/>
              </a:spcAft>
              <a:buClr>
                <a:schemeClr val="dk1"/>
              </a:buClr>
              <a:buSzPts val="3400"/>
              <a:buNone/>
              <a:defRPr sz="3400">
                <a:solidFill>
                  <a:schemeClr val="dk1"/>
                </a:solidFill>
              </a:defRPr>
            </a:lvl2pPr>
            <a:lvl3pPr lvl="2">
              <a:spcBef>
                <a:spcPts val="0"/>
              </a:spcBef>
              <a:spcAft>
                <a:spcPts val="0"/>
              </a:spcAft>
              <a:buClr>
                <a:schemeClr val="dk1"/>
              </a:buClr>
              <a:buSzPts val="3400"/>
              <a:buNone/>
              <a:defRPr sz="3400">
                <a:solidFill>
                  <a:schemeClr val="dk1"/>
                </a:solidFill>
              </a:defRPr>
            </a:lvl3pPr>
            <a:lvl4pPr lvl="3">
              <a:spcBef>
                <a:spcPts val="0"/>
              </a:spcBef>
              <a:spcAft>
                <a:spcPts val="0"/>
              </a:spcAft>
              <a:buClr>
                <a:schemeClr val="dk1"/>
              </a:buClr>
              <a:buSzPts val="3400"/>
              <a:buNone/>
              <a:defRPr sz="3400">
                <a:solidFill>
                  <a:schemeClr val="dk1"/>
                </a:solidFill>
              </a:defRPr>
            </a:lvl4pPr>
            <a:lvl5pPr lvl="4">
              <a:spcBef>
                <a:spcPts val="0"/>
              </a:spcBef>
              <a:spcAft>
                <a:spcPts val="0"/>
              </a:spcAft>
              <a:buClr>
                <a:schemeClr val="dk1"/>
              </a:buClr>
              <a:buSzPts val="3400"/>
              <a:buNone/>
              <a:defRPr sz="3400">
                <a:solidFill>
                  <a:schemeClr val="dk1"/>
                </a:solidFill>
              </a:defRPr>
            </a:lvl5pPr>
            <a:lvl6pPr lvl="5">
              <a:spcBef>
                <a:spcPts val="0"/>
              </a:spcBef>
              <a:spcAft>
                <a:spcPts val="0"/>
              </a:spcAft>
              <a:buClr>
                <a:schemeClr val="dk1"/>
              </a:buClr>
              <a:buSzPts val="3400"/>
              <a:buNone/>
              <a:defRPr sz="3400">
                <a:solidFill>
                  <a:schemeClr val="dk1"/>
                </a:solidFill>
              </a:defRPr>
            </a:lvl6pPr>
            <a:lvl7pPr lvl="6">
              <a:spcBef>
                <a:spcPts val="0"/>
              </a:spcBef>
              <a:spcAft>
                <a:spcPts val="0"/>
              </a:spcAft>
              <a:buClr>
                <a:schemeClr val="dk1"/>
              </a:buClr>
              <a:buSzPts val="3400"/>
              <a:buNone/>
              <a:defRPr sz="3400">
                <a:solidFill>
                  <a:schemeClr val="dk1"/>
                </a:solidFill>
              </a:defRPr>
            </a:lvl7pPr>
            <a:lvl8pPr lvl="7">
              <a:spcBef>
                <a:spcPts val="0"/>
              </a:spcBef>
              <a:spcAft>
                <a:spcPts val="0"/>
              </a:spcAft>
              <a:buClr>
                <a:schemeClr val="dk1"/>
              </a:buClr>
              <a:buSzPts val="3400"/>
              <a:buNone/>
              <a:defRPr sz="3400">
                <a:solidFill>
                  <a:schemeClr val="dk1"/>
                </a:solidFill>
              </a:defRPr>
            </a:lvl8pPr>
            <a:lvl9pPr lvl="8">
              <a:spcBef>
                <a:spcPts val="0"/>
              </a:spcBef>
              <a:spcAft>
                <a:spcPts val="0"/>
              </a:spcAft>
              <a:buClr>
                <a:schemeClr val="dk1"/>
              </a:buClr>
              <a:buSzPts val="3400"/>
              <a:buNone/>
              <a:defRPr sz="3400">
                <a:solidFill>
                  <a:schemeClr val="dk1"/>
                </a:solidFill>
              </a:defRPr>
            </a:lvl9pPr>
          </a:lstStyle>
          <a:p>
            <a:endParaRPr/>
          </a:p>
        </p:txBody>
      </p:sp>
      <p:sp>
        <p:nvSpPr>
          <p:cNvPr id="7" name="Google Shape;7;p1"/>
          <p:cNvSpPr txBox="1">
            <a:spLocks noGrp="1"/>
          </p:cNvSpPr>
          <p:nvPr>
            <p:ph type="body" idx="1"/>
          </p:nvPr>
        </p:nvSpPr>
        <p:spPr>
          <a:xfrm>
            <a:off x="257705" y="2419895"/>
            <a:ext cx="7044600" cy="7173600"/>
          </a:xfrm>
          <a:prstGeom prst="rect">
            <a:avLst/>
          </a:prstGeom>
          <a:noFill/>
          <a:ln>
            <a:noFill/>
          </a:ln>
        </p:spPr>
        <p:txBody>
          <a:bodyPr spcFirstLastPara="1" wrap="square" lIns="112525" tIns="112525" rIns="112525" bIns="112525" anchor="t" anchorCtr="0">
            <a:noAutofit/>
          </a:bodyPr>
          <a:lstStyle>
            <a:lvl1pPr marL="457200" lvl="0" indent="-368300">
              <a:lnSpc>
                <a:spcPct val="115000"/>
              </a:lnSpc>
              <a:spcBef>
                <a:spcPts val="0"/>
              </a:spcBef>
              <a:spcAft>
                <a:spcPts val="0"/>
              </a:spcAft>
              <a:buClr>
                <a:schemeClr val="dk2"/>
              </a:buClr>
              <a:buSzPts val="2200"/>
              <a:buChar char="●"/>
              <a:defRPr sz="2200">
                <a:solidFill>
                  <a:schemeClr val="dk2"/>
                </a:solidFill>
              </a:defRPr>
            </a:lvl1pPr>
            <a:lvl2pPr marL="914400" lvl="1" indent="-336550">
              <a:lnSpc>
                <a:spcPct val="115000"/>
              </a:lnSpc>
              <a:spcBef>
                <a:spcPts val="2000"/>
              </a:spcBef>
              <a:spcAft>
                <a:spcPts val="0"/>
              </a:spcAft>
              <a:buClr>
                <a:schemeClr val="dk2"/>
              </a:buClr>
              <a:buSzPts val="1700"/>
              <a:buChar char="○"/>
              <a:defRPr sz="1700">
                <a:solidFill>
                  <a:schemeClr val="dk2"/>
                </a:solidFill>
              </a:defRPr>
            </a:lvl2pPr>
            <a:lvl3pPr marL="1371600" lvl="2" indent="-336550">
              <a:lnSpc>
                <a:spcPct val="115000"/>
              </a:lnSpc>
              <a:spcBef>
                <a:spcPts val="2000"/>
              </a:spcBef>
              <a:spcAft>
                <a:spcPts val="0"/>
              </a:spcAft>
              <a:buClr>
                <a:schemeClr val="dk2"/>
              </a:buClr>
              <a:buSzPts val="1700"/>
              <a:buChar char="■"/>
              <a:defRPr sz="1700">
                <a:solidFill>
                  <a:schemeClr val="dk2"/>
                </a:solidFill>
              </a:defRPr>
            </a:lvl3pPr>
            <a:lvl4pPr marL="1828800" lvl="3" indent="-336550">
              <a:lnSpc>
                <a:spcPct val="115000"/>
              </a:lnSpc>
              <a:spcBef>
                <a:spcPts val="2000"/>
              </a:spcBef>
              <a:spcAft>
                <a:spcPts val="0"/>
              </a:spcAft>
              <a:buClr>
                <a:schemeClr val="dk2"/>
              </a:buClr>
              <a:buSzPts val="1700"/>
              <a:buChar char="●"/>
              <a:defRPr sz="1700">
                <a:solidFill>
                  <a:schemeClr val="dk2"/>
                </a:solidFill>
              </a:defRPr>
            </a:lvl4pPr>
            <a:lvl5pPr marL="2286000" lvl="4" indent="-336550">
              <a:lnSpc>
                <a:spcPct val="115000"/>
              </a:lnSpc>
              <a:spcBef>
                <a:spcPts val="2000"/>
              </a:spcBef>
              <a:spcAft>
                <a:spcPts val="0"/>
              </a:spcAft>
              <a:buClr>
                <a:schemeClr val="dk2"/>
              </a:buClr>
              <a:buSzPts val="1700"/>
              <a:buChar char="○"/>
              <a:defRPr sz="1700">
                <a:solidFill>
                  <a:schemeClr val="dk2"/>
                </a:solidFill>
              </a:defRPr>
            </a:lvl5pPr>
            <a:lvl6pPr marL="2743200" lvl="5" indent="-336550">
              <a:lnSpc>
                <a:spcPct val="115000"/>
              </a:lnSpc>
              <a:spcBef>
                <a:spcPts val="2000"/>
              </a:spcBef>
              <a:spcAft>
                <a:spcPts val="0"/>
              </a:spcAft>
              <a:buClr>
                <a:schemeClr val="dk2"/>
              </a:buClr>
              <a:buSzPts val="1700"/>
              <a:buChar char="■"/>
              <a:defRPr sz="1700">
                <a:solidFill>
                  <a:schemeClr val="dk2"/>
                </a:solidFill>
              </a:defRPr>
            </a:lvl6pPr>
            <a:lvl7pPr marL="3200400" lvl="6" indent="-336550">
              <a:lnSpc>
                <a:spcPct val="115000"/>
              </a:lnSpc>
              <a:spcBef>
                <a:spcPts val="2000"/>
              </a:spcBef>
              <a:spcAft>
                <a:spcPts val="0"/>
              </a:spcAft>
              <a:buClr>
                <a:schemeClr val="dk2"/>
              </a:buClr>
              <a:buSzPts val="1700"/>
              <a:buChar char="●"/>
              <a:defRPr sz="1700">
                <a:solidFill>
                  <a:schemeClr val="dk2"/>
                </a:solidFill>
              </a:defRPr>
            </a:lvl7pPr>
            <a:lvl8pPr marL="3657600" lvl="7" indent="-336550">
              <a:lnSpc>
                <a:spcPct val="115000"/>
              </a:lnSpc>
              <a:spcBef>
                <a:spcPts val="2000"/>
              </a:spcBef>
              <a:spcAft>
                <a:spcPts val="0"/>
              </a:spcAft>
              <a:buClr>
                <a:schemeClr val="dk2"/>
              </a:buClr>
              <a:buSzPts val="1700"/>
              <a:buChar char="○"/>
              <a:defRPr sz="1700">
                <a:solidFill>
                  <a:schemeClr val="dk2"/>
                </a:solidFill>
              </a:defRPr>
            </a:lvl8pPr>
            <a:lvl9pPr marL="4114800" lvl="8" indent="-336550">
              <a:lnSpc>
                <a:spcPct val="115000"/>
              </a:lnSpc>
              <a:spcBef>
                <a:spcPts val="2000"/>
              </a:spcBef>
              <a:spcAft>
                <a:spcPts val="2000"/>
              </a:spcAft>
              <a:buClr>
                <a:schemeClr val="dk2"/>
              </a:buClr>
              <a:buSzPts val="1700"/>
              <a:buChar char="■"/>
              <a:defRPr sz="1700">
                <a:solidFill>
                  <a:schemeClr val="dk2"/>
                </a:solidFill>
              </a:defRPr>
            </a:lvl9pPr>
          </a:lstStyle>
          <a:p>
            <a:endParaRPr/>
          </a:p>
        </p:txBody>
      </p:sp>
      <p:sp>
        <p:nvSpPr>
          <p:cNvPr id="8" name="Google Shape;8;p1"/>
          <p:cNvSpPr txBox="1">
            <a:spLocks noGrp="1"/>
          </p:cNvSpPr>
          <p:nvPr>
            <p:ph type="sldNum" idx="12"/>
          </p:nvPr>
        </p:nvSpPr>
        <p:spPr>
          <a:xfrm>
            <a:off x="7004788" y="9791531"/>
            <a:ext cx="453600" cy="826500"/>
          </a:xfrm>
          <a:prstGeom prst="rect">
            <a:avLst/>
          </a:prstGeom>
          <a:noFill/>
          <a:ln>
            <a:noFill/>
          </a:ln>
        </p:spPr>
        <p:txBody>
          <a:bodyPr spcFirstLastPara="1" wrap="square" lIns="112525" tIns="112525" rIns="112525" bIns="112525" anchor="ctr" anchorCtr="0">
            <a:no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3533784" y="4511062"/>
            <a:ext cx="860408" cy="717000"/>
          </a:xfrm>
          <a:prstGeom prst="rect">
            <a:avLst/>
          </a:prstGeom>
          <a:noFill/>
          <a:ln>
            <a:noFill/>
          </a:ln>
        </p:spPr>
      </p:pic>
      <p:pic>
        <p:nvPicPr>
          <p:cNvPr id="55" name="Google Shape;55;p13"/>
          <p:cNvPicPr preferRelativeResize="0"/>
          <p:nvPr/>
        </p:nvPicPr>
        <p:blipFill>
          <a:blip r:embed="rId4">
            <a:alphaModFix/>
          </a:blip>
          <a:stretch>
            <a:fillRect/>
          </a:stretch>
        </p:blipFill>
        <p:spPr>
          <a:xfrm>
            <a:off x="257701" y="224047"/>
            <a:ext cx="3979374" cy="972875"/>
          </a:xfrm>
          <a:prstGeom prst="rect">
            <a:avLst/>
          </a:prstGeom>
          <a:noFill/>
          <a:ln>
            <a:noFill/>
          </a:ln>
        </p:spPr>
      </p:pic>
      <p:sp>
        <p:nvSpPr>
          <p:cNvPr id="56" name="Google Shape;56;p13"/>
          <p:cNvSpPr txBox="1"/>
          <p:nvPr/>
        </p:nvSpPr>
        <p:spPr>
          <a:xfrm>
            <a:off x="1371250" y="779700"/>
            <a:ext cx="5722800" cy="71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Bree Serif"/>
                <a:ea typeface="Bree Serif"/>
                <a:cs typeface="Bree Serif"/>
                <a:sym typeface="Bree Serif"/>
              </a:rPr>
              <a:t>What’s happening at Marfell?   </a:t>
            </a:r>
            <a:endParaRPr>
              <a:latin typeface="Bree Serif"/>
              <a:ea typeface="Bree Serif"/>
              <a:cs typeface="Bree Serif"/>
              <a:sym typeface="Bree Serif"/>
            </a:endParaRPr>
          </a:p>
          <a:p>
            <a:pPr marL="0" lvl="0" indent="0" algn="l" rtl="0">
              <a:spcBef>
                <a:spcPts val="0"/>
              </a:spcBef>
              <a:spcAft>
                <a:spcPts val="0"/>
              </a:spcAft>
              <a:buClr>
                <a:schemeClr val="dk1"/>
              </a:buClr>
              <a:buSzPts val="1100"/>
              <a:buFont typeface="Arial"/>
              <a:buNone/>
            </a:pPr>
            <a:r>
              <a:rPr lang="en">
                <a:solidFill>
                  <a:schemeClr val="dk1"/>
                </a:solidFill>
                <a:latin typeface="Bree Serif"/>
                <a:ea typeface="Bree Serif"/>
                <a:cs typeface="Bree Serif"/>
                <a:sym typeface="Bree Serif"/>
              </a:rPr>
              <a:t>Week 4 Term 4  2021</a:t>
            </a:r>
            <a:endParaRPr>
              <a:solidFill>
                <a:schemeClr val="dk1"/>
              </a:solidFill>
              <a:latin typeface="Bree Serif"/>
              <a:ea typeface="Bree Serif"/>
              <a:cs typeface="Bree Serif"/>
              <a:sym typeface="Bree Serif"/>
            </a:endParaRPr>
          </a:p>
          <a:p>
            <a:pPr marL="0" lvl="0" indent="0" algn="l" rtl="0">
              <a:spcBef>
                <a:spcPts val="0"/>
              </a:spcBef>
              <a:spcAft>
                <a:spcPts val="0"/>
              </a:spcAft>
              <a:buNone/>
            </a:pPr>
            <a:endParaRPr>
              <a:latin typeface="Bree Serif"/>
              <a:ea typeface="Bree Serif"/>
              <a:cs typeface="Bree Serif"/>
              <a:sym typeface="Bree Serif"/>
            </a:endParaRPr>
          </a:p>
        </p:txBody>
      </p:sp>
      <p:sp>
        <p:nvSpPr>
          <p:cNvPr id="57" name="Google Shape;57;p13"/>
          <p:cNvSpPr txBox="1"/>
          <p:nvPr/>
        </p:nvSpPr>
        <p:spPr>
          <a:xfrm>
            <a:off x="428900" y="3228350"/>
            <a:ext cx="1484700" cy="33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rgbClr val="FFFFFF"/>
                </a:solidFill>
              </a:rPr>
              <a:t>MANA Leaders</a:t>
            </a:r>
            <a:endParaRPr sz="800" b="1">
              <a:solidFill>
                <a:srgbClr val="FFFFFF"/>
              </a:solidFill>
            </a:endParaRPr>
          </a:p>
        </p:txBody>
      </p:sp>
      <p:sp>
        <p:nvSpPr>
          <p:cNvPr id="58" name="Google Shape;58;p13"/>
          <p:cNvSpPr txBox="1"/>
          <p:nvPr/>
        </p:nvSpPr>
        <p:spPr>
          <a:xfrm>
            <a:off x="122775" y="4435325"/>
            <a:ext cx="3201300" cy="58386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a:solidFill>
                  <a:schemeClr val="dk1"/>
                </a:solidFill>
                <a:latin typeface="Bree Serif"/>
                <a:ea typeface="Bree Serif"/>
                <a:cs typeface="Bree Serif"/>
                <a:sym typeface="Bree Serif"/>
              </a:rPr>
              <a:t>School Speeches</a:t>
            </a:r>
            <a:endParaRPr>
              <a:solidFill>
                <a:schemeClr val="dk1"/>
              </a:solidFill>
              <a:latin typeface="Bree Serif"/>
              <a:ea typeface="Bree Serif"/>
              <a:cs typeface="Bree Serif"/>
              <a:sym typeface="Bree Serif"/>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Last week we held the finals for the school speech competitions. Due to COVID restrictions we held these in year levels in the library.</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Bree Serif"/>
              <a:ea typeface="Bree Serif"/>
              <a:cs typeface="Bree Serif"/>
              <a:sym typeface="Bree Serif"/>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marR="0" lvl="0" indent="0" algn="l" rtl="0">
              <a:lnSpc>
                <a:spcPct val="115000"/>
              </a:lnSpc>
              <a:spcBef>
                <a:spcPts val="0"/>
              </a:spcBef>
              <a:spcAft>
                <a:spcPts val="0"/>
              </a:spcAft>
              <a:buNone/>
            </a:pPr>
            <a:endParaRPr sz="1000">
              <a:solidFill>
                <a:srgbClr val="222222"/>
              </a:solidFill>
            </a:endParaRPr>
          </a:p>
          <a:p>
            <a:pPr marL="0" marR="0" lvl="0" indent="0" algn="l" rtl="0">
              <a:lnSpc>
                <a:spcPct val="115000"/>
              </a:lnSpc>
              <a:spcBef>
                <a:spcPts val="0"/>
              </a:spcBef>
              <a:spcAft>
                <a:spcPts val="0"/>
              </a:spcAft>
              <a:buNone/>
            </a:pPr>
            <a:endParaRPr sz="1000">
              <a:solidFill>
                <a:srgbClr val="222222"/>
              </a:solidFill>
            </a:endParaRPr>
          </a:p>
          <a:p>
            <a:pPr marL="0" marR="0" lvl="0" indent="0" algn="l" rtl="0">
              <a:lnSpc>
                <a:spcPct val="115000"/>
              </a:lnSpc>
              <a:spcBef>
                <a:spcPts val="0"/>
              </a:spcBef>
              <a:spcAft>
                <a:spcPts val="0"/>
              </a:spcAft>
              <a:buClr>
                <a:schemeClr val="dk1"/>
              </a:buClr>
              <a:buSzPts val="1100"/>
              <a:buFont typeface="Arial"/>
              <a:buNone/>
            </a:pPr>
            <a:endParaRPr>
              <a:solidFill>
                <a:schemeClr val="dk1"/>
              </a:solidFill>
              <a:latin typeface="Bree Serif"/>
              <a:ea typeface="Bree Serif"/>
              <a:cs typeface="Bree Serif"/>
              <a:sym typeface="Bree Serif"/>
            </a:endParaRPr>
          </a:p>
          <a:p>
            <a:pPr marL="0" lvl="0" indent="0" algn="l" rtl="0">
              <a:lnSpc>
                <a:spcPct val="115000"/>
              </a:lnSpc>
              <a:spcBef>
                <a:spcPts val="0"/>
              </a:spcBef>
              <a:spcAft>
                <a:spcPts val="0"/>
              </a:spcAft>
              <a:buClr>
                <a:schemeClr val="dk1"/>
              </a:buClr>
              <a:buSzPts val="1100"/>
              <a:buFont typeface="Arial"/>
              <a:buNone/>
            </a:pPr>
            <a:endParaRPr>
              <a:latin typeface="Bree Serif"/>
              <a:ea typeface="Bree Serif"/>
              <a:cs typeface="Bree Serif"/>
              <a:sym typeface="Bree Serif"/>
            </a:endParaRPr>
          </a:p>
          <a:p>
            <a:pPr marL="0" lvl="0" indent="0" algn="l" rtl="0">
              <a:lnSpc>
                <a:spcPct val="115000"/>
              </a:lnSpc>
              <a:spcBef>
                <a:spcPts val="0"/>
              </a:spcBef>
              <a:spcAft>
                <a:spcPts val="0"/>
              </a:spcAft>
              <a:buClr>
                <a:schemeClr val="dk1"/>
              </a:buClr>
              <a:buSzPts val="1100"/>
              <a:buFont typeface="Arial"/>
              <a:buNone/>
            </a:pPr>
            <a:endParaRPr>
              <a:latin typeface="Bree Serif"/>
              <a:ea typeface="Bree Serif"/>
              <a:cs typeface="Bree Serif"/>
              <a:sym typeface="Bree Serif"/>
            </a:endParaRPr>
          </a:p>
          <a:p>
            <a:pPr marL="0" lvl="0" indent="0" algn="l" rtl="0">
              <a:lnSpc>
                <a:spcPct val="115000"/>
              </a:lnSpc>
              <a:spcBef>
                <a:spcPts val="0"/>
              </a:spcBef>
              <a:spcAft>
                <a:spcPts val="0"/>
              </a:spcAft>
              <a:buClr>
                <a:schemeClr val="dk1"/>
              </a:buClr>
              <a:buSzPts val="1100"/>
              <a:buFont typeface="Arial"/>
              <a:buNone/>
            </a:pPr>
            <a:r>
              <a:rPr lang="en" sz="1100">
                <a:solidFill>
                  <a:schemeClr val="dk1"/>
                </a:solidFill>
              </a:rPr>
              <a:t> </a:t>
            </a:r>
            <a:endParaRPr sz="1200">
              <a:solidFill>
                <a:schemeClr val="dk1"/>
              </a:solidFill>
              <a:latin typeface="Calibri"/>
              <a:ea typeface="Calibri"/>
              <a:cs typeface="Calibri"/>
              <a:sym typeface="Calibri"/>
            </a:endParaRPr>
          </a:p>
        </p:txBody>
      </p:sp>
      <p:sp>
        <p:nvSpPr>
          <p:cNvPr id="59" name="Google Shape;59;p13"/>
          <p:cNvSpPr txBox="1"/>
          <p:nvPr/>
        </p:nvSpPr>
        <p:spPr>
          <a:xfrm>
            <a:off x="3533775" y="4511050"/>
            <a:ext cx="3829200" cy="29241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914400" lvl="0" indent="457200" algn="ctr" rtl="0">
              <a:lnSpc>
                <a:spcPct val="115000"/>
              </a:lnSpc>
              <a:spcBef>
                <a:spcPts val="0"/>
              </a:spcBef>
              <a:spcAft>
                <a:spcPts val="0"/>
              </a:spcAft>
              <a:buClr>
                <a:schemeClr val="dk1"/>
              </a:buClr>
              <a:buSzPts val="1100"/>
              <a:buFont typeface="Arial"/>
              <a:buNone/>
            </a:pPr>
            <a:r>
              <a:rPr lang="en" sz="1300" b="1">
                <a:solidFill>
                  <a:srgbClr val="002639"/>
                </a:solidFill>
              </a:rPr>
              <a:t>PROTECTING OUR TAMARIKI, STAFF, &amp; COMMUNITY</a:t>
            </a:r>
            <a:endParaRPr sz="1300" b="1">
              <a:solidFill>
                <a:srgbClr val="002639"/>
              </a:solidFill>
            </a:endParaRPr>
          </a:p>
          <a:p>
            <a:pPr marL="0" lvl="0" indent="0" algn="l" rtl="0">
              <a:lnSpc>
                <a:spcPct val="100000"/>
              </a:lnSpc>
              <a:spcBef>
                <a:spcPts val="1500"/>
              </a:spcBef>
              <a:spcAft>
                <a:spcPts val="0"/>
              </a:spcAft>
              <a:buClr>
                <a:schemeClr val="dk1"/>
              </a:buClr>
              <a:buSzPts val="1100"/>
              <a:buFont typeface="Arial"/>
              <a:buNone/>
            </a:pPr>
            <a:r>
              <a:rPr lang="en" sz="1000">
                <a:solidFill>
                  <a:schemeClr val="dk1"/>
                </a:solidFill>
              </a:rPr>
              <a:t>Auckland and parts of Waikato are at Alert Level 3. Alert Level boundaries are in place around these areas. Travel into, out of, through or within different Alert Levels is highly restricted. That is to minimise spread of the virus.The rest of New Zealand is at Alert Level 2.</a:t>
            </a:r>
            <a:endParaRPr sz="10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000" b="1">
                <a:solidFill>
                  <a:schemeClr val="dk1"/>
                </a:solidFill>
              </a:rPr>
              <a:t>Do not travel unless it is absolutely necessary. Attempting to cross a boundary without permission is an offence.</a:t>
            </a:r>
            <a:endParaRPr sz="1000"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0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000">
                <a:solidFill>
                  <a:schemeClr val="dk1"/>
                </a:solidFill>
              </a:rPr>
              <a:t>If your whanau have crossed Alert Level Boundaries into Auckland or Waikato, w</a:t>
            </a:r>
            <a:r>
              <a:rPr lang="en" sz="1000"/>
              <a:t>e will need to take a precautionary approach before your child’s return to school to minimise a potential high impact within our school community.</a:t>
            </a:r>
            <a:endParaRPr sz="1000"/>
          </a:p>
          <a:p>
            <a:pPr marL="0" lvl="0" indent="0" algn="l" rtl="0">
              <a:spcBef>
                <a:spcPts val="0"/>
              </a:spcBef>
              <a:spcAft>
                <a:spcPts val="0"/>
              </a:spcAft>
              <a:buClr>
                <a:schemeClr val="dk1"/>
              </a:buClr>
              <a:buSzPts val="1100"/>
              <a:buFont typeface="Arial"/>
              <a:buNone/>
            </a:pPr>
            <a:r>
              <a:rPr lang="en" sz="1000" b="1"/>
              <a:t>Please contact the office before your child returns to school to complete a risk assessment. Keep our community safe.</a:t>
            </a:r>
            <a:endParaRPr sz="600" b="1">
              <a:solidFill>
                <a:schemeClr val="dk1"/>
              </a:solidFill>
              <a:highlight>
                <a:srgbClr val="FFFFFF"/>
              </a:highlight>
            </a:endParaRPr>
          </a:p>
          <a:p>
            <a:pPr marL="0" lvl="0" indent="0" algn="l" rtl="0">
              <a:lnSpc>
                <a:spcPct val="115000"/>
              </a:lnSpc>
              <a:spcBef>
                <a:spcPts val="1000"/>
              </a:spcBef>
              <a:spcAft>
                <a:spcPts val="0"/>
              </a:spcAft>
              <a:buClr>
                <a:schemeClr val="dk1"/>
              </a:buClr>
              <a:buSzPts val="1100"/>
              <a:buFont typeface="Arial"/>
              <a:buNone/>
            </a:pPr>
            <a:endParaRPr sz="1300">
              <a:solidFill>
                <a:srgbClr val="222222"/>
              </a:solidFill>
              <a:latin typeface="Bree Serif"/>
              <a:ea typeface="Bree Serif"/>
              <a:cs typeface="Bree Serif"/>
              <a:sym typeface="Bree Serif"/>
            </a:endParaRPr>
          </a:p>
          <a:p>
            <a:pPr marL="0" lvl="0" indent="0" algn="l" rtl="0">
              <a:lnSpc>
                <a:spcPct val="115000"/>
              </a:lnSpc>
              <a:spcBef>
                <a:spcPts val="1000"/>
              </a:spcBef>
              <a:spcAft>
                <a:spcPts val="0"/>
              </a:spcAft>
              <a:buClr>
                <a:schemeClr val="dk1"/>
              </a:buClr>
              <a:buSzPts val="1100"/>
              <a:buFont typeface="Arial"/>
              <a:buNone/>
            </a:pPr>
            <a:r>
              <a:rPr lang="en" sz="1300">
                <a:solidFill>
                  <a:srgbClr val="222222"/>
                </a:solidFill>
                <a:latin typeface="Bree Serif"/>
                <a:ea typeface="Bree Serif"/>
                <a:cs typeface="Bree Serif"/>
                <a:sym typeface="Bree Serif"/>
              </a:rPr>
              <a:t>Coming Events and Dates to Note</a:t>
            </a:r>
            <a:endParaRPr sz="1000">
              <a:solidFill>
                <a:srgbClr val="222222"/>
              </a:solidFill>
            </a:endParaRPr>
          </a:p>
          <a:p>
            <a:pPr marL="0" lvl="0" indent="0" algn="l" rtl="0">
              <a:spcBef>
                <a:spcPts val="0"/>
              </a:spcBef>
              <a:spcAft>
                <a:spcPts val="0"/>
              </a:spcAft>
              <a:buClr>
                <a:schemeClr val="dk1"/>
              </a:buClr>
              <a:buSzPts val="1100"/>
              <a:buFont typeface="Arial"/>
              <a:buNone/>
            </a:pPr>
            <a:r>
              <a:rPr lang="en" sz="1000" b="1">
                <a:solidFill>
                  <a:srgbClr val="222222"/>
                </a:solidFill>
              </a:rPr>
              <a:t>Fridays or Sundays</a:t>
            </a:r>
            <a:endParaRPr sz="1000" b="1">
              <a:solidFill>
                <a:srgbClr val="222222"/>
              </a:solidFill>
            </a:endParaRPr>
          </a:p>
          <a:p>
            <a:pPr marL="0" lvl="0" indent="0" algn="l" rtl="0">
              <a:spcBef>
                <a:spcPts val="0"/>
              </a:spcBef>
              <a:spcAft>
                <a:spcPts val="0"/>
              </a:spcAft>
              <a:buClr>
                <a:schemeClr val="dk1"/>
              </a:buClr>
              <a:buSzPts val="1100"/>
              <a:buFont typeface="Arial"/>
              <a:buNone/>
            </a:pPr>
            <a:r>
              <a:rPr lang="en" sz="1000">
                <a:solidFill>
                  <a:srgbClr val="222222"/>
                </a:solidFill>
              </a:rPr>
              <a:t>Indoor Netball - times to be advised. </a:t>
            </a:r>
            <a:endParaRPr sz="1000">
              <a:solidFill>
                <a:srgbClr val="222222"/>
              </a:solidFill>
            </a:endParaRPr>
          </a:p>
          <a:p>
            <a:pPr marL="0" lvl="0" indent="0" algn="l" rtl="0">
              <a:lnSpc>
                <a:spcPct val="115000"/>
              </a:lnSpc>
              <a:spcBef>
                <a:spcPts val="0"/>
              </a:spcBef>
              <a:spcAft>
                <a:spcPts val="0"/>
              </a:spcAft>
              <a:buClr>
                <a:schemeClr val="dk1"/>
              </a:buClr>
              <a:buSzPts val="1100"/>
              <a:buFont typeface="Arial"/>
              <a:buNone/>
            </a:pPr>
            <a:r>
              <a:rPr lang="en" sz="1000" b="1">
                <a:solidFill>
                  <a:srgbClr val="222222"/>
                </a:solidFill>
              </a:rPr>
              <a:t>Wednesday 27 October - 8:30 - 11:30 &amp; every Wednesday</a:t>
            </a:r>
            <a:endParaRPr sz="1000" b="1">
              <a:solidFill>
                <a:srgbClr val="222222"/>
              </a:solidFill>
            </a:endParaRPr>
          </a:p>
          <a:p>
            <a:pPr marL="0" lvl="0" indent="0" algn="l" rtl="0">
              <a:lnSpc>
                <a:spcPct val="115000"/>
              </a:lnSpc>
              <a:spcBef>
                <a:spcPts val="0"/>
              </a:spcBef>
              <a:spcAft>
                <a:spcPts val="0"/>
              </a:spcAft>
              <a:buClr>
                <a:schemeClr val="dk1"/>
              </a:buClr>
              <a:buSzPts val="1100"/>
              <a:buFont typeface="Arial"/>
              <a:buNone/>
            </a:pPr>
            <a:r>
              <a:rPr lang="en" sz="1000">
                <a:solidFill>
                  <a:srgbClr val="222222"/>
                </a:solidFill>
              </a:rPr>
              <a:t>COVID Pop-up Clinic @ Koru House</a:t>
            </a:r>
            <a:endParaRPr sz="1000">
              <a:solidFill>
                <a:srgbClr val="222222"/>
              </a:solidFill>
            </a:endParaRPr>
          </a:p>
          <a:p>
            <a:pPr marL="0" lvl="0" indent="0" algn="l" rtl="0">
              <a:lnSpc>
                <a:spcPct val="115000"/>
              </a:lnSpc>
              <a:spcBef>
                <a:spcPts val="0"/>
              </a:spcBef>
              <a:spcAft>
                <a:spcPts val="0"/>
              </a:spcAft>
              <a:buClr>
                <a:schemeClr val="dk1"/>
              </a:buClr>
              <a:buSzPts val="1100"/>
              <a:buFont typeface="Arial"/>
              <a:buNone/>
            </a:pPr>
            <a:r>
              <a:rPr lang="en" sz="1000" b="1">
                <a:solidFill>
                  <a:srgbClr val="222222"/>
                </a:solidFill>
              </a:rPr>
              <a:t>Monday 13 November</a:t>
            </a:r>
            <a:endParaRPr sz="1000" b="1">
              <a:solidFill>
                <a:srgbClr val="222222"/>
              </a:solidFill>
            </a:endParaRPr>
          </a:p>
          <a:p>
            <a:pPr marL="0" lvl="0" indent="0" algn="l" rtl="0">
              <a:lnSpc>
                <a:spcPct val="115000"/>
              </a:lnSpc>
              <a:spcBef>
                <a:spcPts val="0"/>
              </a:spcBef>
              <a:spcAft>
                <a:spcPts val="0"/>
              </a:spcAft>
              <a:buClr>
                <a:schemeClr val="dk1"/>
              </a:buClr>
              <a:buSzPts val="1100"/>
              <a:buFont typeface="Arial"/>
              <a:buNone/>
            </a:pPr>
            <a:r>
              <a:rPr lang="en" sz="1000">
                <a:solidFill>
                  <a:srgbClr val="222222"/>
                </a:solidFill>
              </a:rPr>
              <a:t>School Pool Opens</a:t>
            </a:r>
            <a:endParaRPr sz="1000">
              <a:solidFill>
                <a:srgbClr val="222222"/>
              </a:solidFill>
            </a:endParaRPr>
          </a:p>
          <a:p>
            <a:pPr marL="0" lvl="0" indent="0" algn="l" rtl="0">
              <a:lnSpc>
                <a:spcPct val="115000"/>
              </a:lnSpc>
              <a:spcBef>
                <a:spcPts val="0"/>
              </a:spcBef>
              <a:spcAft>
                <a:spcPts val="0"/>
              </a:spcAft>
              <a:buClr>
                <a:schemeClr val="dk1"/>
              </a:buClr>
              <a:buSzPts val="1100"/>
              <a:buFont typeface="Arial"/>
              <a:buNone/>
            </a:pPr>
            <a:endParaRPr sz="1000">
              <a:solidFill>
                <a:srgbClr val="222222"/>
              </a:solidFill>
            </a:endParaRPr>
          </a:p>
          <a:p>
            <a:pPr marL="0" lvl="0" indent="0" algn="l" rtl="0">
              <a:lnSpc>
                <a:spcPct val="115000"/>
              </a:lnSpc>
              <a:spcBef>
                <a:spcPts val="0"/>
              </a:spcBef>
              <a:spcAft>
                <a:spcPts val="0"/>
              </a:spcAft>
              <a:buClr>
                <a:schemeClr val="dk1"/>
              </a:buClr>
              <a:buSzPts val="1100"/>
              <a:buFont typeface="Arial"/>
              <a:buNone/>
            </a:pPr>
            <a:endParaRPr sz="1000">
              <a:solidFill>
                <a:srgbClr val="222222"/>
              </a:solidFill>
            </a:endParaRPr>
          </a:p>
          <a:p>
            <a:pPr marL="0" lvl="0" indent="0" algn="l" rtl="0">
              <a:lnSpc>
                <a:spcPct val="115000"/>
              </a:lnSpc>
              <a:spcBef>
                <a:spcPts val="0"/>
              </a:spcBef>
              <a:spcAft>
                <a:spcPts val="0"/>
              </a:spcAft>
              <a:buClr>
                <a:schemeClr val="dk1"/>
              </a:buClr>
              <a:buSzPts val="1100"/>
              <a:buFont typeface="Arial"/>
              <a:buNone/>
            </a:pPr>
            <a:endParaRPr sz="900"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900" b="1">
              <a:solidFill>
                <a:schemeClr val="dk1"/>
              </a:solidFill>
            </a:endParaRPr>
          </a:p>
          <a:p>
            <a:pPr marL="0" lvl="0" indent="0" algn="l" rtl="0">
              <a:spcBef>
                <a:spcPts val="0"/>
              </a:spcBef>
              <a:spcAft>
                <a:spcPts val="0"/>
              </a:spcAft>
              <a:buClr>
                <a:schemeClr val="dk1"/>
              </a:buClr>
              <a:buSzPts val="1100"/>
              <a:buFont typeface="Arial"/>
              <a:buNone/>
            </a:pPr>
            <a:endParaRPr sz="1000">
              <a:solidFill>
                <a:srgbClr val="222222"/>
              </a:solidFill>
            </a:endParaRPr>
          </a:p>
          <a:p>
            <a:pPr marL="0" lvl="0" indent="0" algn="l" rtl="0">
              <a:spcBef>
                <a:spcPts val="0"/>
              </a:spcBef>
              <a:spcAft>
                <a:spcPts val="0"/>
              </a:spcAft>
              <a:buClr>
                <a:schemeClr val="dk1"/>
              </a:buClr>
              <a:buSzPts val="1100"/>
              <a:buFont typeface="Arial"/>
              <a:buNone/>
            </a:pPr>
            <a:endParaRPr sz="1000">
              <a:solidFill>
                <a:srgbClr val="222222"/>
              </a:solidFill>
            </a:endParaRPr>
          </a:p>
          <a:p>
            <a:pPr marL="0" lvl="0" indent="0" algn="l" rtl="0">
              <a:spcBef>
                <a:spcPts val="0"/>
              </a:spcBef>
              <a:spcAft>
                <a:spcPts val="0"/>
              </a:spcAft>
              <a:buClr>
                <a:schemeClr val="dk1"/>
              </a:buClr>
              <a:buSzPts val="1100"/>
              <a:buFont typeface="Arial"/>
              <a:buNone/>
            </a:pPr>
            <a:endParaRPr sz="1000">
              <a:solidFill>
                <a:srgbClr val="222222"/>
              </a:solidFill>
            </a:endParaRPr>
          </a:p>
          <a:p>
            <a:pPr marL="0" lvl="0" indent="0" algn="l" rtl="0">
              <a:spcBef>
                <a:spcPts val="0"/>
              </a:spcBef>
              <a:spcAft>
                <a:spcPts val="0"/>
              </a:spcAft>
              <a:buClr>
                <a:schemeClr val="dk1"/>
              </a:buClr>
              <a:buSzPts val="1100"/>
              <a:buFont typeface="Arial"/>
              <a:buNone/>
            </a:pPr>
            <a:endParaRPr sz="1000">
              <a:solidFill>
                <a:srgbClr val="222222"/>
              </a:solidFill>
            </a:endParaRPr>
          </a:p>
          <a:p>
            <a:pPr marL="0" lvl="0" indent="0" algn="l" rtl="0">
              <a:spcBef>
                <a:spcPts val="0"/>
              </a:spcBef>
              <a:spcAft>
                <a:spcPts val="0"/>
              </a:spcAft>
              <a:buClr>
                <a:schemeClr val="dk1"/>
              </a:buClr>
              <a:buSzPts val="1100"/>
              <a:buFont typeface="Arial"/>
              <a:buNone/>
            </a:pPr>
            <a:endParaRPr sz="1000">
              <a:solidFill>
                <a:srgbClr val="222222"/>
              </a:solidFill>
            </a:endParaRPr>
          </a:p>
          <a:p>
            <a:pPr marL="0" lvl="0" indent="0" algn="l" rtl="0">
              <a:spcBef>
                <a:spcPts val="0"/>
              </a:spcBef>
              <a:spcAft>
                <a:spcPts val="0"/>
              </a:spcAft>
              <a:buClr>
                <a:schemeClr val="dk1"/>
              </a:buClr>
              <a:buSzPts val="1100"/>
              <a:buFont typeface="Arial"/>
              <a:buNone/>
            </a:pPr>
            <a:endParaRPr sz="1000">
              <a:solidFill>
                <a:srgbClr val="222222"/>
              </a:solidFill>
            </a:endParaRPr>
          </a:p>
          <a:p>
            <a:pPr marL="0" lvl="0" indent="0" algn="l" rtl="0">
              <a:lnSpc>
                <a:spcPct val="100000"/>
              </a:lnSpc>
              <a:spcBef>
                <a:spcPts val="0"/>
              </a:spcBef>
              <a:spcAft>
                <a:spcPts val="0"/>
              </a:spcAft>
              <a:buClr>
                <a:schemeClr val="dk1"/>
              </a:buClr>
              <a:buSzPts val="1100"/>
              <a:buFont typeface="Arial"/>
              <a:buNone/>
            </a:pPr>
            <a:endParaRPr sz="1000">
              <a:solidFill>
                <a:srgbClr val="222222"/>
              </a:solidFill>
            </a:endParaRPr>
          </a:p>
          <a:p>
            <a:pPr marL="0" lvl="0" indent="0" algn="l" rtl="0">
              <a:lnSpc>
                <a:spcPct val="100000"/>
              </a:lnSpc>
              <a:spcBef>
                <a:spcPts val="0"/>
              </a:spcBef>
              <a:spcAft>
                <a:spcPts val="0"/>
              </a:spcAft>
              <a:buClr>
                <a:schemeClr val="dk1"/>
              </a:buClr>
              <a:buSzPts val="1100"/>
              <a:buFont typeface="Arial"/>
              <a:buNone/>
            </a:pPr>
            <a:endParaRPr sz="1000">
              <a:solidFill>
                <a:srgbClr val="222222"/>
              </a:solidFill>
            </a:endParaRPr>
          </a:p>
          <a:p>
            <a:pPr marL="0" lvl="0" indent="0" algn="l" rtl="0">
              <a:lnSpc>
                <a:spcPct val="100000"/>
              </a:lnSpc>
              <a:spcBef>
                <a:spcPts val="0"/>
              </a:spcBef>
              <a:spcAft>
                <a:spcPts val="0"/>
              </a:spcAft>
              <a:buClr>
                <a:schemeClr val="dk1"/>
              </a:buClr>
              <a:buSzPts val="1100"/>
              <a:buFont typeface="Arial"/>
              <a:buNone/>
            </a:pPr>
            <a:endParaRPr sz="1000" b="1">
              <a:solidFill>
                <a:srgbClr val="222222"/>
              </a:solidFill>
            </a:endParaRPr>
          </a:p>
          <a:p>
            <a:pPr marL="0" lvl="0" indent="0" algn="l" rtl="0">
              <a:lnSpc>
                <a:spcPct val="100000"/>
              </a:lnSpc>
              <a:spcBef>
                <a:spcPts val="0"/>
              </a:spcBef>
              <a:spcAft>
                <a:spcPts val="0"/>
              </a:spcAft>
              <a:buClr>
                <a:schemeClr val="dk1"/>
              </a:buClr>
              <a:buSzPts val="1100"/>
              <a:buFont typeface="Arial"/>
              <a:buNone/>
            </a:pPr>
            <a:endParaRPr sz="1000" b="1">
              <a:solidFill>
                <a:srgbClr val="222222"/>
              </a:solidFill>
            </a:endParaRPr>
          </a:p>
          <a:p>
            <a:pPr marL="0" lvl="0" indent="0" algn="l" rtl="0">
              <a:lnSpc>
                <a:spcPct val="100000"/>
              </a:lnSpc>
              <a:spcBef>
                <a:spcPts val="0"/>
              </a:spcBef>
              <a:spcAft>
                <a:spcPts val="0"/>
              </a:spcAft>
              <a:buClr>
                <a:schemeClr val="dk1"/>
              </a:buClr>
              <a:buSzPts val="1100"/>
              <a:buFont typeface="Arial"/>
              <a:buNone/>
            </a:pPr>
            <a:endParaRPr sz="1000" b="1">
              <a:solidFill>
                <a:srgbClr val="222222"/>
              </a:solidFill>
            </a:endParaRPr>
          </a:p>
          <a:p>
            <a:pPr marL="0" lvl="0" indent="0" algn="l" rtl="0">
              <a:lnSpc>
                <a:spcPct val="100000"/>
              </a:lnSpc>
              <a:spcBef>
                <a:spcPts val="0"/>
              </a:spcBef>
              <a:spcAft>
                <a:spcPts val="0"/>
              </a:spcAft>
              <a:buClr>
                <a:schemeClr val="dk1"/>
              </a:buClr>
              <a:buSzPts val="1100"/>
              <a:buFont typeface="Arial"/>
              <a:buNone/>
            </a:pPr>
            <a:endParaRPr sz="1000" b="1">
              <a:solidFill>
                <a:srgbClr val="222222"/>
              </a:solidFill>
            </a:endParaRPr>
          </a:p>
          <a:p>
            <a:pPr marL="0" lvl="0" indent="0" algn="l" rtl="0">
              <a:lnSpc>
                <a:spcPct val="100000"/>
              </a:lnSpc>
              <a:spcBef>
                <a:spcPts val="0"/>
              </a:spcBef>
              <a:spcAft>
                <a:spcPts val="0"/>
              </a:spcAft>
              <a:buClr>
                <a:schemeClr val="dk1"/>
              </a:buClr>
              <a:buSzPts val="1100"/>
              <a:buFont typeface="Arial"/>
              <a:buNone/>
            </a:pPr>
            <a:endParaRPr sz="1000" b="1">
              <a:solidFill>
                <a:srgbClr val="222222"/>
              </a:solidFill>
            </a:endParaRPr>
          </a:p>
          <a:p>
            <a:pPr marL="0" lvl="0" indent="0" algn="l" rtl="0">
              <a:lnSpc>
                <a:spcPct val="100000"/>
              </a:lnSpc>
              <a:spcBef>
                <a:spcPts val="0"/>
              </a:spcBef>
              <a:spcAft>
                <a:spcPts val="0"/>
              </a:spcAft>
              <a:buClr>
                <a:schemeClr val="dk1"/>
              </a:buClr>
              <a:buSzPts val="1100"/>
              <a:buFont typeface="Arial"/>
              <a:buNone/>
            </a:pPr>
            <a:endParaRPr sz="1000" b="1">
              <a:solidFill>
                <a:srgbClr val="222222"/>
              </a:solidFill>
            </a:endParaRPr>
          </a:p>
          <a:p>
            <a:pPr marL="0" lvl="0" indent="0" algn="l" rtl="0">
              <a:lnSpc>
                <a:spcPct val="100000"/>
              </a:lnSpc>
              <a:spcBef>
                <a:spcPts val="0"/>
              </a:spcBef>
              <a:spcAft>
                <a:spcPts val="0"/>
              </a:spcAft>
              <a:buClr>
                <a:schemeClr val="dk1"/>
              </a:buClr>
              <a:buSzPts val="1100"/>
              <a:buFont typeface="Arial"/>
              <a:buNone/>
            </a:pPr>
            <a:endParaRPr sz="1000" b="1">
              <a:solidFill>
                <a:srgbClr val="222222"/>
              </a:solidFill>
            </a:endParaRPr>
          </a:p>
          <a:p>
            <a:pPr marL="0" lvl="0" indent="0" algn="l" rtl="0">
              <a:lnSpc>
                <a:spcPct val="100000"/>
              </a:lnSpc>
              <a:spcBef>
                <a:spcPts val="0"/>
              </a:spcBef>
              <a:spcAft>
                <a:spcPts val="0"/>
              </a:spcAft>
              <a:buClr>
                <a:schemeClr val="dk1"/>
              </a:buClr>
              <a:buSzPts val="1100"/>
              <a:buFont typeface="Arial"/>
              <a:buNone/>
            </a:pPr>
            <a:endParaRPr sz="1000" b="1">
              <a:solidFill>
                <a:srgbClr val="222222"/>
              </a:solidFill>
            </a:endParaRPr>
          </a:p>
          <a:p>
            <a:pPr marL="0" lvl="0" indent="0" algn="l" rtl="0">
              <a:lnSpc>
                <a:spcPct val="115000"/>
              </a:lnSpc>
              <a:spcBef>
                <a:spcPts val="0"/>
              </a:spcBef>
              <a:spcAft>
                <a:spcPts val="0"/>
              </a:spcAft>
              <a:buClr>
                <a:schemeClr val="dk1"/>
              </a:buClr>
              <a:buSzPts val="1100"/>
              <a:buFont typeface="Arial"/>
              <a:buNone/>
            </a:pPr>
            <a:endParaRPr sz="1000">
              <a:solidFill>
                <a:srgbClr val="222222"/>
              </a:solidFill>
            </a:endParaRPr>
          </a:p>
          <a:p>
            <a:pPr marL="0" lvl="0" indent="0" algn="l" rtl="0">
              <a:lnSpc>
                <a:spcPct val="115000"/>
              </a:lnSpc>
              <a:spcBef>
                <a:spcPts val="1000"/>
              </a:spcBef>
              <a:spcAft>
                <a:spcPts val="0"/>
              </a:spcAft>
              <a:buClr>
                <a:schemeClr val="dk1"/>
              </a:buClr>
              <a:buSzPts val="1100"/>
              <a:buFont typeface="Arial"/>
              <a:buNone/>
            </a:pPr>
            <a:endParaRPr sz="1000">
              <a:solidFill>
                <a:srgbClr val="222222"/>
              </a:solidFill>
            </a:endParaRPr>
          </a:p>
          <a:p>
            <a:pPr marL="0" lvl="0" indent="0" algn="l" rtl="0">
              <a:lnSpc>
                <a:spcPct val="115000"/>
              </a:lnSpc>
              <a:spcBef>
                <a:spcPts val="1000"/>
              </a:spcBef>
              <a:spcAft>
                <a:spcPts val="0"/>
              </a:spcAft>
              <a:buClr>
                <a:schemeClr val="dk1"/>
              </a:buClr>
              <a:buSzPts val="1100"/>
              <a:buFont typeface="Arial"/>
              <a:buNone/>
            </a:pPr>
            <a:endParaRPr sz="1000">
              <a:solidFill>
                <a:srgbClr val="222222"/>
              </a:solidFill>
              <a:latin typeface="Bree Serif"/>
              <a:ea typeface="Bree Serif"/>
              <a:cs typeface="Bree Serif"/>
              <a:sym typeface="Bree Serif"/>
            </a:endParaRPr>
          </a:p>
          <a:p>
            <a:pPr marL="0" lvl="0" indent="0" algn="l" rtl="0">
              <a:lnSpc>
                <a:spcPct val="115000"/>
              </a:lnSpc>
              <a:spcBef>
                <a:spcPts val="0"/>
              </a:spcBef>
              <a:spcAft>
                <a:spcPts val="0"/>
              </a:spcAft>
              <a:buClr>
                <a:schemeClr val="dk1"/>
              </a:buClr>
              <a:buSzPts val="1100"/>
              <a:buFont typeface="Arial"/>
              <a:buNone/>
            </a:pPr>
            <a:endParaRPr sz="1000">
              <a:solidFill>
                <a:srgbClr val="222222"/>
              </a:solidFill>
            </a:endParaRPr>
          </a:p>
          <a:p>
            <a:pPr marL="0" lvl="0" indent="0" algn="l" rtl="0">
              <a:lnSpc>
                <a:spcPct val="115000"/>
              </a:lnSpc>
              <a:spcBef>
                <a:spcPts val="0"/>
              </a:spcBef>
              <a:spcAft>
                <a:spcPts val="0"/>
              </a:spcAft>
              <a:buClr>
                <a:schemeClr val="dk1"/>
              </a:buClr>
              <a:buSzPts val="1100"/>
              <a:buFont typeface="Arial"/>
              <a:buNone/>
            </a:pPr>
            <a:endParaRPr sz="1000">
              <a:solidFill>
                <a:srgbClr val="222222"/>
              </a:solidFill>
            </a:endParaRPr>
          </a:p>
          <a:p>
            <a:pPr marL="0" lvl="0" indent="0" algn="l" rtl="0">
              <a:lnSpc>
                <a:spcPct val="115000"/>
              </a:lnSpc>
              <a:spcBef>
                <a:spcPts val="0"/>
              </a:spcBef>
              <a:spcAft>
                <a:spcPts val="0"/>
              </a:spcAft>
              <a:buClr>
                <a:schemeClr val="dk1"/>
              </a:buClr>
              <a:buSzPts val="1100"/>
              <a:buFont typeface="Arial"/>
              <a:buNone/>
            </a:pPr>
            <a:endParaRPr sz="1000">
              <a:solidFill>
                <a:srgbClr val="222222"/>
              </a:solidFill>
            </a:endParaRPr>
          </a:p>
          <a:p>
            <a:pPr marL="0" lvl="0" indent="0" algn="l" rtl="0">
              <a:lnSpc>
                <a:spcPct val="115000"/>
              </a:lnSpc>
              <a:spcBef>
                <a:spcPts val="0"/>
              </a:spcBef>
              <a:spcAft>
                <a:spcPts val="0"/>
              </a:spcAft>
              <a:buClr>
                <a:schemeClr val="dk1"/>
              </a:buClr>
              <a:buSzPts val="1100"/>
              <a:buFont typeface="Arial"/>
              <a:buNone/>
            </a:pPr>
            <a:endParaRPr sz="1000">
              <a:solidFill>
                <a:srgbClr val="222222"/>
              </a:solidFill>
            </a:endParaRPr>
          </a:p>
          <a:p>
            <a:pPr marL="0" lvl="0" indent="0" algn="l" rtl="0">
              <a:lnSpc>
                <a:spcPct val="115000"/>
              </a:lnSpc>
              <a:spcBef>
                <a:spcPts val="0"/>
              </a:spcBef>
              <a:spcAft>
                <a:spcPts val="0"/>
              </a:spcAft>
              <a:buClr>
                <a:schemeClr val="dk1"/>
              </a:buClr>
              <a:buSzPts val="1100"/>
              <a:buFont typeface="Arial"/>
              <a:buNone/>
            </a:pPr>
            <a:endParaRPr sz="1000">
              <a:solidFill>
                <a:srgbClr val="222222"/>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p:txBody>
      </p:sp>
      <p:sp>
        <p:nvSpPr>
          <p:cNvPr id="60" name="Google Shape;60;p13"/>
          <p:cNvSpPr txBox="1"/>
          <p:nvPr/>
        </p:nvSpPr>
        <p:spPr>
          <a:xfrm>
            <a:off x="300450" y="3257225"/>
            <a:ext cx="6959100" cy="117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b="1">
                <a:solidFill>
                  <a:srgbClr val="222222"/>
                </a:solidFill>
              </a:rPr>
              <a:t>Kia ora, Talofa lava, Kia orana, Fakalofa lahi atu, Mabuhay, Saludos para ti, Bula vinaka. </a:t>
            </a:r>
            <a:endParaRPr sz="1000" b="1">
              <a:solidFill>
                <a:srgbClr val="222222"/>
              </a:solidFill>
            </a:endParaRPr>
          </a:p>
          <a:p>
            <a:pPr marL="0" lvl="0" indent="0" algn="l" rtl="0">
              <a:spcBef>
                <a:spcPts val="0"/>
              </a:spcBef>
              <a:spcAft>
                <a:spcPts val="0"/>
              </a:spcAft>
              <a:buClr>
                <a:schemeClr val="dk1"/>
              </a:buClr>
              <a:buSzPts val="1100"/>
              <a:buFont typeface="Arial"/>
              <a:buNone/>
            </a:pPr>
            <a:r>
              <a:rPr lang="en" sz="1000" b="1">
                <a:solidFill>
                  <a:srgbClr val="222222"/>
                </a:solidFill>
              </a:rPr>
              <a:t>It seems summer has finally arrived with some beautiful hot weather and glorious days. With this in mind we have decided to open the school pool for lessons and lunchtime swims. This will begin Monday 15th of November and will keep us all cool and refreshed!</a:t>
            </a:r>
            <a:endParaRPr sz="1000" b="1">
              <a:solidFill>
                <a:srgbClr val="222222"/>
              </a:solidFill>
            </a:endParaRPr>
          </a:p>
          <a:p>
            <a:pPr marL="0" lvl="0" indent="0" algn="l" rtl="0">
              <a:spcBef>
                <a:spcPts val="0"/>
              </a:spcBef>
              <a:spcAft>
                <a:spcPts val="0"/>
              </a:spcAft>
              <a:buClr>
                <a:schemeClr val="dk1"/>
              </a:buClr>
              <a:buSzPts val="1100"/>
              <a:buFont typeface="Arial"/>
              <a:buNone/>
            </a:pPr>
            <a:r>
              <a:rPr lang="en" sz="1000" b="1">
                <a:solidFill>
                  <a:srgbClr val="222222"/>
                </a:solidFill>
              </a:rPr>
              <a:t>Above: Mrs Steenson, Wendy Darling, Jeannie Harwood, Lorna Fawlkner and friends have all worked together to make these beautiful 3 layer masks for children and whanau. Many children took one for dad saying that “Dad keeps taking Mums!”   Thank you to all these people for this amazing effort.</a:t>
            </a:r>
            <a:endParaRPr sz="1000" b="1">
              <a:solidFill>
                <a:srgbClr val="222222"/>
              </a:solidFill>
            </a:endParaRPr>
          </a:p>
          <a:p>
            <a:pPr marL="0" lvl="0" indent="0" algn="l" rtl="0">
              <a:spcBef>
                <a:spcPts val="0"/>
              </a:spcBef>
              <a:spcAft>
                <a:spcPts val="0"/>
              </a:spcAft>
              <a:buClr>
                <a:schemeClr val="dk1"/>
              </a:buClr>
              <a:buSzPts val="1100"/>
              <a:buFont typeface="Arial"/>
              <a:buNone/>
            </a:pPr>
            <a:endParaRPr sz="1000" b="1">
              <a:solidFill>
                <a:srgbClr val="222222"/>
              </a:solidFill>
            </a:endParaRPr>
          </a:p>
        </p:txBody>
      </p:sp>
      <p:pic>
        <p:nvPicPr>
          <p:cNvPr id="61" name="Google Shape;61;p13"/>
          <p:cNvPicPr preferRelativeResize="0"/>
          <p:nvPr/>
        </p:nvPicPr>
        <p:blipFill rotWithShape="1">
          <a:blip r:embed="rId5">
            <a:alphaModFix/>
          </a:blip>
          <a:srcRect l="-80560" t="166142" r="80559" b="-141015"/>
          <a:stretch/>
        </p:blipFill>
        <p:spPr>
          <a:xfrm>
            <a:off x="1471836" y="6353175"/>
            <a:ext cx="2184340" cy="2180549"/>
          </a:xfrm>
          <a:prstGeom prst="rect">
            <a:avLst/>
          </a:prstGeom>
          <a:noFill/>
          <a:ln>
            <a:noFill/>
          </a:ln>
        </p:spPr>
      </p:pic>
      <p:pic>
        <p:nvPicPr>
          <p:cNvPr id="62" name="Google Shape;62;p13"/>
          <p:cNvPicPr preferRelativeResize="0"/>
          <p:nvPr/>
        </p:nvPicPr>
        <p:blipFill rotWithShape="1">
          <a:blip r:embed="rId6">
            <a:alphaModFix/>
          </a:blip>
          <a:srcRect l="80389" t="105060" r="-114617" b="-139288"/>
          <a:stretch/>
        </p:blipFill>
        <p:spPr>
          <a:xfrm>
            <a:off x="3821100" y="4657850"/>
            <a:ext cx="3312936" cy="3947024"/>
          </a:xfrm>
          <a:prstGeom prst="rect">
            <a:avLst/>
          </a:prstGeom>
          <a:noFill/>
          <a:ln>
            <a:noFill/>
          </a:ln>
        </p:spPr>
      </p:pic>
      <p:pic>
        <p:nvPicPr>
          <p:cNvPr id="63" name="Google Shape;63;p13"/>
          <p:cNvPicPr preferRelativeResize="0"/>
          <p:nvPr/>
        </p:nvPicPr>
        <p:blipFill rotWithShape="1">
          <a:blip r:embed="rId7">
            <a:alphaModFix/>
          </a:blip>
          <a:srcRect l="11785"/>
          <a:stretch/>
        </p:blipFill>
        <p:spPr>
          <a:xfrm>
            <a:off x="300450" y="1496700"/>
            <a:ext cx="2141700" cy="1810950"/>
          </a:xfrm>
          <a:prstGeom prst="rect">
            <a:avLst/>
          </a:prstGeom>
          <a:noFill/>
          <a:ln w="19050" cap="flat" cmpd="sng">
            <a:solidFill>
              <a:schemeClr val="dk1"/>
            </a:solidFill>
            <a:prstDash val="solid"/>
            <a:round/>
            <a:headEnd type="none" w="sm" len="sm"/>
            <a:tailEnd type="none" w="sm" len="sm"/>
          </a:ln>
        </p:spPr>
      </p:pic>
      <p:pic>
        <p:nvPicPr>
          <p:cNvPr id="64" name="Google Shape;64;p13"/>
          <p:cNvPicPr preferRelativeResize="0"/>
          <p:nvPr/>
        </p:nvPicPr>
        <p:blipFill rotWithShape="1">
          <a:blip r:embed="rId8">
            <a:alphaModFix/>
          </a:blip>
          <a:srcRect l="9068" r="7508"/>
          <a:stretch/>
        </p:blipFill>
        <p:spPr>
          <a:xfrm>
            <a:off x="2351250" y="1496700"/>
            <a:ext cx="2619401" cy="1810954"/>
          </a:xfrm>
          <a:prstGeom prst="rect">
            <a:avLst/>
          </a:prstGeom>
          <a:noFill/>
          <a:ln w="19050" cap="flat" cmpd="sng">
            <a:solidFill>
              <a:schemeClr val="dk1"/>
            </a:solidFill>
            <a:prstDash val="solid"/>
            <a:round/>
            <a:headEnd type="none" w="sm" len="sm"/>
            <a:tailEnd type="none" w="sm" len="sm"/>
          </a:ln>
        </p:spPr>
      </p:pic>
      <p:pic>
        <p:nvPicPr>
          <p:cNvPr id="65" name="Google Shape;65;p13"/>
          <p:cNvPicPr preferRelativeResize="0"/>
          <p:nvPr/>
        </p:nvPicPr>
        <p:blipFill rotWithShape="1">
          <a:blip r:embed="rId9">
            <a:alphaModFix/>
          </a:blip>
          <a:srcRect l="5878" r="10850"/>
          <a:stretch/>
        </p:blipFill>
        <p:spPr>
          <a:xfrm>
            <a:off x="4942025" y="1501850"/>
            <a:ext cx="2317524" cy="1810950"/>
          </a:xfrm>
          <a:prstGeom prst="rect">
            <a:avLst/>
          </a:prstGeom>
          <a:noFill/>
          <a:ln w="19050" cap="flat" cmpd="sng">
            <a:solidFill>
              <a:schemeClr val="dk1"/>
            </a:solidFill>
            <a:prstDash val="solid"/>
            <a:round/>
            <a:headEnd type="none" w="sm" len="sm"/>
            <a:tailEnd type="none" w="sm" len="sm"/>
          </a:ln>
        </p:spPr>
      </p:pic>
      <p:pic>
        <p:nvPicPr>
          <p:cNvPr id="66" name="Google Shape;66;p13"/>
          <p:cNvPicPr preferRelativeResize="0"/>
          <p:nvPr/>
        </p:nvPicPr>
        <p:blipFill rotWithShape="1">
          <a:blip r:embed="rId10">
            <a:alphaModFix/>
          </a:blip>
          <a:srcRect b="17931"/>
          <a:stretch/>
        </p:blipFill>
        <p:spPr>
          <a:xfrm>
            <a:off x="167100" y="5400000"/>
            <a:ext cx="1408275" cy="1343700"/>
          </a:xfrm>
          <a:prstGeom prst="rect">
            <a:avLst/>
          </a:prstGeom>
          <a:noFill/>
          <a:ln w="19050" cap="flat" cmpd="sng">
            <a:solidFill>
              <a:schemeClr val="dk1"/>
            </a:solidFill>
            <a:prstDash val="solid"/>
            <a:round/>
            <a:headEnd type="none" w="sm" len="sm"/>
            <a:tailEnd type="none" w="sm" len="sm"/>
          </a:ln>
        </p:spPr>
      </p:pic>
      <p:sp>
        <p:nvSpPr>
          <p:cNvPr id="67" name="Google Shape;67;p13"/>
          <p:cNvSpPr txBox="1"/>
          <p:nvPr/>
        </p:nvSpPr>
        <p:spPr>
          <a:xfrm>
            <a:off x="1715863" y="5331338"/>
            <a:ext cx="1484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Year 6</a:t>
            </a:r>
            <a:endParaRPr sz="900" b="1"/>
          </a:p>
          <a:p>
            <a:pPr marL="0" lvl="0" indent="0" algn="l" rtl="0">
              <a:spcBef>
                <a:spcPts val="0"/>
              </a:spcBef>
              <a:spcAft>
                <a:spcPts val="0"/>
              </a:spcAft>
              <a:buNone/>
            </a:pPr>
            <a:r>
              <a:rPr lang="en" sz="900" b="1"/>
              <a:t>1st</a:t>
            </a:r>
            <a:r>
              <a:rPr lang="en" sz="900"/>
              <a:t>  Tyler O’Regan - Sports</a:t>
            </a:r>
            <a:endParaRPr sz="900"/>
          </a:p>
          <a:p>
            <a:pPr marL="0" lvl="0" indent="0" algn="l" rtl="0">
              <a:spcBef>
                <a:spcPts val="0"/>
              </a:spcBef>
              <a:spcAft>
                <a:spcPts val="0"/>
              </a:spcAft>
              <a:buNone/>
            </a:pPr>
            <a:r>
              <a:rPr lang="en" sz="900" b="1"/>
              <a:t>2nd </a:t>
            </a:r>
            <a:r>
              <a:rPr lang="en" sz="900"/>
              <a:t>- Frauline Mula - Marine Life and Whaling</a:t>
            </a:r>
            <a:endParaRPr sz="900"/>
          </a:p>
          <a:p>
            <a:pPr marL="0" lvl="0" indent="0" algn="l" rtl="0">
              <a:spcBef>
                <a:spcPts val="0"/>
              </a:spcBef>
              <a:spcAft>
                <a:spcPts val="0"/>
              </a:spcAft>
              <a:buNone/>
            </a:pPr>
            <a:r>
              <a:rPr lang="en" sz="900" b="1"/>
              <a:t>3rd </a:t>
            </a:r>
            <a:r>
              <a:rPr lang="en" sz="900"/>
              <a:t>-  Nevaeh Berry</a:t>
            </a:r>
            <a:endParaRPr sz="900"/>
          </a:p>
          <a:p>
            <a:pPr marL="0" lvl="0" indent="0" algn="l" rtl="0">
              <a:spcBef>
                <a:spcPts val="0"/>
              </a:spcBef>
              <a:spcAft>
                <a:spcPts val="0"/>
              </a:spcAft>
              <a:buNone/>
            </a:pPr>
            <a:r>
              <a:rPr lang="en" sz="900"/>
              <a:t>Why we need an indoor netball hoop.</a:t>
            </a:r>
            <a:endParaRPr sz="900"/>
          </a:p>
        </p:txBody>
      </p:sp>
      <p:pic>
        <p:nvPicPr>
          <p:cNvPr id="68" name="Google Shape;68;p13"/>
          <p:cNvPicPr preferRelativeResize="0"/>
          <p:nvPr/>
        </p:nvPicPr>
        <p:blipFill>
          <a:blip r:embed="rId11">
            <a:alphaModFix/>
          </a:blip>
          <a:stretch>
            <a:fillRect/>
          </a:stretch>
        </p:blipFill>
        <p:spPr>
          <a:xfrm>
            <a:off x="1715888" y="6581101"/>
            <a:ext cx="1352535" cy="1343700"/>
          </a:xfrm>
          <a:prstGeom prst="rect">
            <a:avLst/>
          </a:prstGeom>
          <a:noFill/>
          <a:ln w="19050" cap="flat" cmpd="sng">
            <a:solidFill>
              <a:schemeClr val="dk1"/>
            </a:solidFill>
            <a:prstDash val="solid"/>
            <a:round/>
            <a:headEnd type="none" w="sm" len="sm"/>
            <a:tailEnd type="none" w="sm" len="sm"/>
          </a:ln>
        </p:spPr>
      </p:pic>
      <p:sp>
        <p:nvSpPr>
          <p:cNvPr id="69" name="Google Shape;69;p13"/>
          <p:cNvSpPr txBox="1"/>
          <p:nvPr/>
        </p:nvSpPr>
        <p:spPr>
          <a:xfrm>
            <a:off x="167100" y="6743688"/>
            <a:ext cx="1271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Year 5</a:t>
            </a:r>
            <a:endParaRPr sz="900" b="1"/>
          </a:p>
          <a:p>
            <a:pPr marL="0" lvl="0" indent="0" algn="l" rtl="0">
              <a:spcBef>
                <a:spcPts val="0"/>
              </a:spcBef>
              <a:spcAft>
                <a:spcPts val="0"/>
              </a:spcAft>
              <a:buNone/>
            </a:pPr>
            <a:r>
              <a:rPr lang="en" sz="900" b="1"/>
              <a:t>Ist =</a:t>
            </a:r>
            <a:r>
              <a:rPr lang="en" sz="900"/>
              <a:t> Princel Tui-Tako - Coral Reefs</a:t>
            </a:r>
            <a:endParaRPr sz="900"/>
          </a:p>
          <a:p>
            <a:pPr marL="0" lvl="0" indent="0" algn="l" rtl="0">
              <a:spcBef>
                <a:spcPts val="0"/>
              </a:spcBef>
              <a:spcAft>
                <a:spcPts val="0"/>
              </a:spcAft>
              <a:buNone/>
            </a:pPr>
            <a:r>
              <a:rPr lang="en" sz="900" b="1"/>
              <a:t>1st = </a:t>
            </a:r>
            <a:r>
              <a:rPr lang="en" sz="900"/>
              <a:t>Maia Vedder - Plastic Pollution is Bad. </a:t>
            </a:r>
            <a:endParaRPr sz="900"/>
          </a:p>
          <a:p>
            <a:pPr marL="0" lvl="0" indent="0" algn="l" rtl="0">
              <a:spcBef>
                <a:spcPts val="0"/>
              </a:spcBef>
              <a:spcAft>
                <a:spcPts val="0"/>
              </a:spcAft>
              <a:buNone/>
            </a:pPr>
            <a:r>
              <a:rPr lang="en" sz="900" b="1"/>
              <a:t>2nd</a:t>
            </a:r>
            <a:r>
              <a:rPr lang="en" sz="900"/>
              <a:t> - Leyana Hunia - COVID 19.</a:t>
            </a:r>
            <a:endParaRPr sz="900"/>
          </a:p>
        </p:txBody>
      </p:sp>
      <p:pic>
        <p:nvPicPr>
          <p:cNvPr id="70" name="Google Shape;70;p13"/>
          <p:cNvPicPr preferRelativeResize="0"/>
          <p:nvPr/>
        </p:nvPicPr>
        <p:blipFill>
          <a:blip r:embed="rId12">
            <a:alphaModFix/>
          </a:blip>
          <a:stretch>
            <a:fillRect/>
          </a:stretch>
        </p:blipFill>
        <p:spPr>
          <a:xfrm>
            <a:off x="235387" y="8019557"/>
            <a:ext cx="1271700" cy="1247630"/>
          </a:xfrm>
          <a:prstGeom prst="rect">
            <a:avLst/>
          </a:prstGeom>
          <a:noFill/>
          <a:ln w="19050" cap="flat" cmpd="sng">
            <a:solidFill>
              <a:schemeClr val="dk1"/>
            </a:solidFill>
            <a:prstDash val="solid"/>
            <a:round/>
            <a:headEnd type="none" w="sm" len="sm"/>
            <a:tailEnd type="none" w="sm" len="sm"/>
          </a:ln>
        </p:spPr>
      </p:pic>
      <p:sp>
        <p:nvSpPr>
          <p:cNvPr id="71" name="Google Shape;71;p13"/>
          <p:cNvSpPr txBox="1"/>
          <p:nvPr/>
        </p:nvSpPr>
        <p:spPr>
          <a:xfrm>
            <a:off x="1715875" y="7924788"/>
            <a:ext cx="12717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Year 4</a:t>
            </a:r>
            <a:endParaRPr sz="900" b="1"/>
          </a:p>
          <a:p>
            <a:pPr marL="0" lvl="0" indent="0" algn="l" rtl="0">
              <a:spcBef>
                <a:spcPts val="0"/>
              </a:spcBef>
              <a:spcAft>
                <a:spcPts val="0"/>
              </a:spcAft>
              <a:buNone/>
            </a:pPr>
            <a:r>
              <a:rPr lang="en" sz="900" b="1"/>
              <a:t>1st </a:t>
            </a:r>
            <a:r>
              <a:rPr lang="en" sz="900"/>
              <a:t>- Estefy Ferro-Pires - Axolotls</a:t>
            </a:r>
            <a:endParaRPr sz="900"/>
          </a:p>
          <a:p>
            <a:pPr marL="0" lvl="0" indent="0" algn="l" rtl="0">
              <a:spcBef>
                <a:spcPts val="0"/>
              </a:spcBef>
              <a:spcAft>
                <a:spcPts val="0"/>
              </a:spcAft>
              <a:buNone/>
            </a:pPr>
            <a:r>
              <a:rPr lang="en" sz="900" b="1"/>
              <a:t>2nd </a:t>
            </a:r>
            <a:r>
              <a:rPr lang="en" sz="900"/>
              <a:t>- Shaolin Tako-Tui - Penguins</a:t>
            </a:r>
            <a:endParaRPr sz="900"/>
          </a:p>
          <a:p>
            <a:pPr marL="0" lvl="0" indent="0" algn="l" rtl="0">
              <a:spcBef>
                <a:spcPts val="0"/>
              </a:spcBef>
              <a:spcAft>
                <a:spcPts val="0"/>
              </a:spcAft>
              <a:buNone/>
            </a:pPr>
            <a:r>
              <a:rPr lang="en" sz="900" b="1"/>
              <a:t>3rd </a:t>
            </a:r>
            <a:r>
              <a:rPr lang="en" sz="900"/>
              <a:t>- Sienna Ruakere - Octopuses</a:t>
            </a:r>
            <a:endParaRPr sz="900"/>
          </a:p>
        </p:txBody>
      </p:sp>
      <p:pic>
        <p:nvPicPr>
          <p:cNvPr id="72" name="Google Shape;72;p13"/>
          <p:cNvPicPr preferRelativeResize="0"/>
          <p:nvPr/>
        </p:nvPicPr>
        <p:blipFill>
          <a:blip r:embed="rId13">
            <a:alphaModFix/>
          </a:blip>
          <a:stretch>
            <a:fillRect/>
          </a:stretch>
        </p:blipFill>
        <p:spPr>
          <a:xfrm>
            <a:off x="1756314" y="9125323"/>
            <a:ext cx="1271700" cy="1285677"/>
          </a:xfrm>
          <a:prstGeom prst="rect">
            <a:avLst/>
          </a:prstGeom>
          <a:noFill/>
          <a:ln w="19050" cap="flat" cmpd="sng">
            <a:solidFill>
              <a:schemeClr val="dk1"/>
            </a:solidFill>
            <a:prstDash val="solid"/>
            <a:round/>
            <a:headEnd type="none" w="sm" len="sm"/>
            <a:tailEnd type="none" w="sm" len="sm"/>
          </a:ln>
        </p:spPr>
      </p:pic>
      <p:sp>
        <p:nvSpPr>
          <p:cNvPr id="73" name="Google Shape;73;p13"/>
          <p:cNvSpPr txBox="1"/>
          <p:nvPr/>
        </p:nvSpPr>
        <p:spPr>
          <a:xfrm>
            <a:off x="263888" y="9216913"/>
            <a:ext cx="12147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t>Year 3</a:t>
            </a:r>
            <a:endParaRPr sz="900" b="1"/>
          </a:p>
          <a:p>
            <a:pPr marL="0" lvl="0" indent="0" algn="l" rtl="0">
              <a:spcBef>
                <a:spcPts val="0"/>
              </a:spcBef>
              <a:spcAft>
                <a:spcPts val="0"/>
              </a:spcAft>
              <a:buNone/>
            </a:pPr>
            <a:r>
              <a:rPr lang="en" sz="900" b="1"/>
              <a:t>1st </a:t>
            </a:r>
            <a:r>
              <a:rPr lang="en" sz="900"/>
              <a:t>- Deekyn Tuhua Clark - Exotic Animals</a:t>
            </a:r>
            <a:endParaRPr sz="900"/>
          </a:p>
          <a:p>
            <a:pPr marL="0" lvl="0" indent="0" algn="l" rtl="0">
              <a:spcBef>
                <a:spcPts val="0"/>
              </a:spcBef>
              <a:spcAft>
                <a:spcPts val="0"/>
              </a:spcAft>
              <a:buNone/>
            </a:pPr>
            <a:r>
              <a:rPr lang="en" sz="900" b="1"/>
              <a:t>2nd - </a:t>
            </a:r>
            <a:r>
              <a:rPr lang="en" sz="900"/>
              <a:t>Raven Urlich - 2d and 3D</a:t>
            </a:r>
            <a:endParaRPr sz="900"/>
          </a:p>
          <a:p>
            <a:pPr marL="0" lvl="0" indent="0" algn="l" rtl="0">
              <a:spcBef>
                <a:spcPts val="0"/>
              </a:spcBef>
              <a:spcAft>
                <a:spcPts val="0"/>
              </a:spcAft>
              <a:buNone/>
            </a:pPr>
            <a:r>
              <a:rPr lang="en" sz="900" b="1"/>
              <a:t>3rd </a:t>
            </a:r>
            <a:r>
              <a:rPr lang="en" sz="900"/>
              <a:t>- Jeffery Mann - Prodigy</a:t>
            </a:r>
            <a:endParaRPr sz="900"/>
          </a:p>
        </p:txBody>
      </p:sp>
      <p:pic>
        <p:nvPicPr>
          <p:cNvPr id="74" name="Google Shape;74;p13"/>
          <p:cNvPicPr preferRelativeResize="0"/>
          <p:nvPr/>
        </p:nvPicPr>
        <p:blipFill>
          <a:blip r:embed="rId14">
            <a:alphaModFix/>
          </a:blip>
          <a:stretch>
            <a:fillRect/>
          </a:stretch>
        </p:blipFill>
        <p:spPr>
          <a:xfrm>
            <a:off x="5381475" y="9232900"/>
            <a:ext cx="1679131" cy="1178100"/>
          </a:xfrm>
          <a:prstGeom prst="rect">
            <a:avLst/>
          </a:prstGeom>
          <a:noFill/>
          <a:ln w="19050" cap="flat" cmpd="sng">
            <a:solidFill>
              <a:schemeClr val="dk1"/>
            </a:solidFill>
            <a:prstDash val="solid"/>
            <a:round/>
            <a:headEnd type="none" w="sm" len="sm"/>
            <a:tailEnd type="none" w="sm" len="sm"/>
          </a:ln>
        </p:spPr>
      </p:pic>
      <p:sp>
        <p:nvSpPr>
          <p:cNvPr id="75" name="Google Shape;75;p13"/>
          <p:cNvSpPr txBox="1"/>
          <p:nvPr/>
        </p:nvSpPr>
        <p:spPr>
          <a:xfrm>
            <a:off x="3724275" y="9315450"/>
            <a:ext cx="14082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Room 6</a:t>
            </a:r>
            <a:r>
              <a:rPr lang="en" sz="1000"/>
              <a:t> Presenting their poems. They learnt - Spring, This is Me and Guy Fawkes. </a:t>
            </a:r>
            <a:endParaRPr sz="10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4"/>
          <p:cNvPicPr preferRelativeResize="0"/>
          <p:nvPr/>
        </p:nvPicPr>
        <p:blipFill>
          <a:blip r:embed="rId3">
            <a:alphaModFix/>
          </a:blip>
          <a:stretch>
            <a:fillRect/>
          </a:stretch>
        </p:blipFill>
        <p:spPr>
          <a:xfrm>
            <a:off x="180288" y="9715260"/>
            <a:ext cx="3979374" cy="972875"/>
          </a:xfrm>
          <a:prstGeom prst="rect">
            <a:avLst/>
          </a:prstGeom>
          <a:noFill/>
          <a:ln>
            <a:noFill/>
          </a:ln>
        </p:spPr>
      </p:pic>
      <p:sp>
        <p:nvSpPr>
          <p:cNvPr id="81" name="Google Shape;81;p14"/>
          <p:cNvSpPr txBox="1"/>
          <p:nvPr/>
        </p:nvSpPr>
        <p:spPr>
          <a:xfrm>
            <a:off x="313700" y="183050"/>
            <a:ext cx="3411000" cy="9532200"/>
          </a:xfrm>
          <a:prstGeom prst="rect">
            <a:avLst/>
          </a:prstGeom>
          <a:noFill/>
          <a:ln>
            <a:noFill/>
          </a:ln>
        </p:spPr>
        <p:txBody>
          <a:bodyPr spcFirstLastPara="1" wrap="square" lIns="114300"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600">
                <a:solidFill>
                  <a:schemeClr val="dk1"/>
                </a:solidFill>
                <a:latin typeface="Bree Serif"/>
                <a:ea typeface="Bree Serif"/>
                <a:cs typeface="Bree Serif"/>
                <a:sym typeface="Bree Serif"/>
              </a:rPr>
              <a:t>Great Achievements </a:t>
            </a:r>
            <a:endParaRPr sz="1600">
              <a:solidFill>
                <a:schemeClr val="dk1"/>
              </a:solidFill>
              <a:latin typeface="Bree Serif"/>
              <a:ea typeface="Bree Serif"/>
              <a:cs typeface="Bree Serif"/>
              <a:sym typeface="Bree Serif"/>
            </a:endParaRPr>
          </a:p>
          <a:p>
            <a:pPr marL="0" lvl="0" indent="0" algn="l" rtl="0">
              <a:spcBef>
                <a:spcPts val="0"/>
              </a:spcBef>
              <a:spcAft>
                <a:spcPts val="0"/>
              </a:spcAft>
              <a:buClr>
                <a:schemeClr val="dk1"/>
              </a:buClr>
              <a:buSzPts val="1100"/>
              <a:buFont typeface="Arial"/>
              <a:buNone/>
            </a:pPr>
            <a:endParaRPr sz="8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Bree Serif"/>
              <a:ea typeface="Bree Serif"/>
              <a:cs typeface="Bree Serif"/>
              <a:sym typeface="Bree Serif"/>
            </a:endParaRPr>
          </a:p>
          <a:p>
            <a:pPr marL="114300" lvl="0" indent="-114300" algn="l" rtl="0">
              <a:lnSpc>
                <a:spcPct val="115000"/>
              </a:lnSpc>
              <a:spcBef>
                <a:spcPts val="0"/>
              </a:spcBef>
              <a:spcAft>
                <a:spcPts val="0"/>
              </a:spcAft>
              <a:buClr>
                <a:schemeClr val="dk1"/>
              </a:buClr>
              <a:buSzPts val="1100"/>
              <a:buFont typeface="Arial"/>
              <a:buNone/>
            </a:pPr>
            <a:endParaRPr sz="1000">
              <a:solidFill>
                <a:schemeClr val="dk1"/>
              </a:solidFill>
            </a:endParaRPr>
          </a:p>
          <a:p>
            <a:pPr marL="114300" lvl="0" indent="-114300" algn="l" rtl="0">
              <a:lnSpc>
                <a:spcPct val="115000"/>
              </a:lnSpc>
              <a:spcBef>
                <a:spcPts val="0"/>
              </a:spcBef>
              <a:spcAft>
                <a:spcPts val="0"/>
              </a:spcAft>
              <a:buClr>
                <a:schemeClr val="dk1"/>
              </a:buClr>
              <a:buSzPts val="1100"/>
              <a:buFont typeface="Arial"/>
              <a:buNone/>
            </a:pPr>
            <a:endParaRPr sz="1000">
              <a:solidFill>
                <a:schemeClr val="dk1"/>
              </a:solidFill>
            </a:endParaRPr>
          </a:p>
          <a:p>
            <a:pPr marL="628650" lvl="0" indent="-628650" algn="l" rtl="0">
              <a:lnSpc>
                <a:spcPct val="115000"/>
              </a:lnSpc>
              <a:spcBef>
                <a:spcPts val="0"/>
              </a:spcBef>
              <a:spcAft>
                <a:spcPts val="0"/>
              </a:spcAft>
              <a:buClr>
                <a:schemeClr val="dk1"/>
              </a:buClr>
              <a:buSzPts val="1100"/>
              <a:buFont typeface="Arial"/>
              <a:buNone/>
            </a:pPr>
            <a:endParaRPr sz="1000">
              <a:solidFill>
                <a:schemeClr val="dk1"/>
              </a:solidFill>
            </a:endParaRPr>
          </a:p>
          <a:p>
            <a:pPr marL="628650" lvl="0" indent="-628650" algn="l" rtl="0">
              <a:lnSpc>
                <a:spcPct val="115000"/>
              </a:lnSpc>
              <a:spcBef>
                <a:spcPts val="0"/>
              </a:spcBef>
              <a:spcAft>
                <a:spcPts val="0"/>
              </a:spcAft>
              <a:buClr>
                <a:schemeClr val="dk1"/>
              </a:buClr>
              <a:buSzPts val="1100"/>
              <a:buFont typeface="Arial"/>
              <a:buNone/>
            </a:pPr>
            <a:endParaRPr sz="1000">
              <a:solidFill>
                <a:schemeClr val="dk1"/>
              </a:solidFill>
            </a:endParaRPr>
          </a:p>
          <a:p>
            <a:pPr marL="114300" lvl="0" indent="-114300" algn="l" rtl="0">
              <a:lnSpc>
                <a:spcPct val="115000"/>
              </a:lnSpc>
              <a:spcBef>
                <a:spcPts val="0"/>
              </a:spcBef>
              <a:spcAft>
                <a:spcPts val="0"/>
              </a:spcAft>
              <a:buClr>
                <a:schemeClr val="dk1"/>
              </a:buClr>
              <a:buSzPts val="1100"/>
              <a:buFont typeface="Arial"/>
              <a:buNone/>
            </a:pPr>
            <a:r>
              <a:rPr lang="en" sz="1000">
                <a:solidFill>
                  <a:schemeClr val="dk1"/>
                </a:solidFill>
              </a:rPr>
              <a:t>  </a:t>
            </a:r>
            <a:endParaRPr sz="1000">
              <a:solidFill>
                <a:schemeClr val="dk1"/>
              </a:solidFill>
            </a:endParaRPr>
          </a:p>
          <a:p>
            <a:pPr marL="114300" lvl="0" indent="-11430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11430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None/>
            </a:pPr>
            <a:endParaRPr sz="1100" b="1" u="sng">
              <a:solidFill>
                <a:srgbClr val="222222"/>
              </a:solidFill>
              <a:highlight>
                <a:srgbClr val="FFFFFF"/>
              </a:highlight>
            </a:endParaRPr>
          </a:p>
          <a:p>
            <a:pPr marL="0" lvl="0" indent="0" algn="l" rtl="0">
              <a:spcBef>
                <a:spcPts val="0"/>
              </a:spcBef>
              <a:spcAft>
                <a:spcPts val="0"/>
              </a:spcAft>
              <a:buNone/>
            </a:pPr>
            <a:endParaRPr sz="1100" b="1" u="sng">
              <a:solidFill>
                <a:srgbClr val="222222"/>
              </a:solidFill>
              <a:highlight>
                <a:srgbClr val="FFFFFF"/>
              </a:highlight>
            </a:endParaRPr>
          </a:p>
          <a:p>
            <a:pPr marL="0" lvl="0" indent="0" algn="l" rtl="0">
              <a:spcBef>
                <a:spcPts val="0"/>
              </a:spcBef>
              <a:spcAft>
                <a:spcPts val="0"/>
              </a:spcAft>
              <a:buNone/>
            </a:pPr>
            <a:endParaRPr sz="1100" b="1" u="sng">
              <a:solidFill>
                <a:srgbClr val="222222"/>
              </a:solidFill>
              <a:highlight>
                <a:srgbClr val="FFFFFF"/>
              </a:highlight>
            </a:endParaRPr>
          </a:p>
          <a:p>
            <a:pPr marL="0" lvl="0" indent="0" algn="l" rtl="0">
              <a:spcBef>
                <a:spcPts val="0"/>
              </a:spcBef>
              <a:spcAft>
                <a:spcPts val="0"/>
              </a:spcAft>
              <a:buNone/>
            </a:pPr>
            <a:endParaRPr sz="1100" b="1" u="sng">
              <a:solidFill>
                <a:srgbClr val="222222"/>
              </a:solidFill>
              <a:highlight>
                <a:srgbClr val="FFFFFF"/>
              </a:highlight>
            </a:endParaRPr>
          </a:p>
          <a:p>
            <a:pPr marL="0" lvl="0" indent="0" algn="l" rtl="0">
              <a:spcBef>
                <a:spcPts val="0"/>
              </a:spcBef>
              <a:spcAft>
                <a:spcPts val="0"/>
              </a:spcAft>
              <a:buNone/>
            </a:pPr>
            <a:endParaRPr sz="1100" b="1" u="sng">
              <a:solidFill>
                <a:srgbClr val="222222"/>
              </a:solidFill>
              <a:highlight>
                <a:srgbClr val="FFFFFF"/>
              </a:highlight>
            </a:endParaRPr>
          </a:p>
          <a:p>
            <a:pPr marL="0" lvl="0" indent="0" algn="l" rtl="0">
              <a:spcBef>
                <a:spcPts val="0"/>
              </a:spcBef>
              <a:spcAft>
                <a:spcPts val="0"/>
              </a:spcAft>
              <a:buNone/>
            </a:pPr>
            <a:endParaRPr sz="1100" b="1" u="sng">
              <a:solidFill>
                <a:srgbClr val="222222"/>
              </a:solidFill>
              <a:highlight>
                <a:srgbClr val="FFFFFF"/>
              </a:highlight>
            </a:endParaRPr>
          </a:p>
          <a:p>
            <a:pPr marL="0" lvl="0" indent="0" algn="l" rtl="0">
              <a:spcBef>
                <a:spcPts val="0"/>
              </a:spcBef>
              <a:spcAft>
                <a:spcPts val="0"/>
              </a:spcAft>
              <a:buNone/>
            </a:pPr>
            <a:endParaRPr sz="1100" b="1" u="sng">
              <a:solidFill>
                <a:srgbClr val="222222"/>
              </a:solidFill>
              <a:highlight>
                <a:srgbClr val="FFFFFF"/>
              </a:highlight>
            </a:endParaRPr>
          </a:p>
          <a:p>
            <a:pPr marL="0" lvl="0" indent="0" algn="l" rtl="0">
              <a:spcBef>
                <a:spcPts val="0"/>
              </a:spcBef>
              <a:spcAft>
                <a:spcPts val="0"/>
              </a:spcAft>
              <a:buNone/>
            </a:pPr>
            <a:endParaRPr sz="1100" b="1" u="sng">
              <a:solidFill>
                <a:srgbClr val="222222"/>
              </a:solidFill>
              <a:highlight>
                <a:srgbClr val="FFFFFF"/>
              </a:highlight>
            </a:endParaRPr>
          </a:p>
          <a:p>
            <a:pPr marL="0" lvl="0" indent="0" algn="l" rtl="0">
              <a:spcBef>
                <a:spcPts val="0"/>
              </a:spcBef>
              <a:spcAft>
                <a:spcPts val="0"/>
              </a:spcAft>
              <a:buNone/>
            </a:pPr>
            <a:endParaRPr sz="1100" b="1" u="sng">
              <a:solidFill>
                <a:srgbClr val="222222"/>
              </a:solidFill>
              <a:highlight>
                <a:srgbClr val="FFFFFF"/>
              </a:highlight>
            </a:endParaRPr>
          </a:p>
          <a:p>
            <a:pPr marL="0" lvl="0" indent="0" algn="l" rtl="0">
              <a:spcBef>
                <a:spcPts val="0"/>
              </a:spcBef>
              <a:spcAft>
                <a:spcPts val="0"/>
              </a:spcAft>
              <a:buNone/>
            </a:pPr>
            <a:endParaRPr sz="1100" b="1" u="sng">
              <a:solidFill>
                <a:srgbClr val="222222"/>
              </a:solidFill>
              <a:highlight>
                <a:srgbClr val="FFFFFF"/>
              </a:highlight>
            </a:endParaRPr>
          </a:p>
          <a:p>
            <a:pPr marL="0" lvl="0" indent="0" algn="l" rtl="0">
              <a:spcBef>
                <a:spcPts val="0"/>
              </a:spcBef>
              <a:spcAft>
                <a:spcPts val="0"/>
              </a:spcAft>
              <a:buNone/>
            </a:pPr>
            <a:r>
              <a:rPr lang="en" sz="1100" b="1" u="sng">
                <a:solidFill>
                  <a:srgbClr val="222222"/>
                </a:solidFill>
                <a:highlight>
                  <a:srgbClr val="FFFFFF"/>
                </a:highlight>
              </a:rPr>
              <a:t>Welcome to....</a:t>
            </a:r>
            <a:endParaRPr sz="1100" b="1" u="sng">
              <a:solidFill>
                <a:srgbClr val="222222"/>
              </a:solidFill>
              <a:highlight>
                <a:srgbClr val="FFFFFF"/>
              </a:highlight>
            </a:endParaRPr>
          </a:p>
          <a:p>
            <a:pPr marL="0" lvl="0" indent="0" algn="l" rtl="0">
              <a:spcBef>
                <a:spcPts val="0"/>
              </a:spcBef>
              <a:spcAft>
                <a:spcPts val="0"/>
              </a:spcAft>
              <a:buNone/>
            </a:pPr>
            <a:endParaRPr sz="1100" b="1" u="sng">
              <a:solidFill>
                <a:srgbClr val="222222"/>
              </a:solidFill>
              <a:highlight>
                <a:srgbClr val="FFFFFF"/>
              </a:highlight>
            </a:endParaRPr>
          </a:p>
          <a:p>
            <a:pPr marL="0" lvl="0" indent="0" algn="l" rtl="0">
              <a:spcBef>
                <a:spcPts val="0"/>
              </a:spcBef>
              <a:spcAft>
                <a:spcPts val="0"/>
              </a:spcAft>
              <a:buNone/>
            </a:pPr>
            <a:endParaRPr sz="1100">
              <a:solidFill>
                <a:srgbClr val="222222"/>
              </a:solidFill>
              <a:highlight>
                <a:srgbClr val="FFFFFF"/>
              </a:highlight>
            </a:endParaRPr>
          </a:p>
          <a:p>
            <a:pPr marL="0" lvl="0" indent="0" algn="l" rtl="0">
              <a:spcBef>
                <a:spcPts val="0"/>
              </a:spcBef>
              <a:spcAft>
                <a:spcPts val="0"/>
              </a:spcAft>
              <a:buNone/>
            </a:pPr>
            <a:endParaRPr sz="1100">
              <a:solidFill>
                <a:srgbClr val="222222"/>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endParaRPr sz="1000" b="1" u="sng">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11430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11430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114300" algn="l" rtl="0">
              <a:lnSpc>
                <a:spcPct val="115000"/>
              </a:lnSpc>
              <a:spcBef>
                <a:spcPts val="0"/>
              </a:spcBef>
              <a:spcAft>
                <a:spcPts val="0"/>
              </a:spcAft>
              <a:buClr>
                <a:schemeClr val="dk1"/>
              </a:buClr>
              <a:buSzPts val="1100"/>
              <a:buFont typeface="Arial"/>
              <a:buNone/>
            </a:pPr>
            <a:r>
              <a:rPr lang="en" sz="1100">
                <a:solidFill>
                  <a:schemeClr val="dk1"/>
                </a:solidFill>
              </a:rPr>
              <a:t>   A very warm welcome to Lilley Bridger and Hohaia Pouha.  Both Lilley and Hohaia are 5 years old and are in Room 7.  They have settled in extremely well and have made some lovely friends. </a:t>
            </a:r>
            <a:endParaRPr sz="1100">
              <a:solidFill>
                <a:schemeClr val="dk1"/>
              </a:solidFill>
            </a:endParaRPr>
          </a:p>
          <a:p>
            <a:pPr marL="0" lvl="0" indent="-11430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Bree Serif"/>
                <a:ea typeface="Bree Serif"/>
                <a:cs typeface="Bree Serif"/>
                <a:sym typeface="Bree Serif"/>
              </a:rPr>
              <a:t>VERY Warm Weather</a:t>
            </a:r>
            <a:endParaRPr>
              <a:solidFill>
                <a:schemeClr val="dk1"/>
              </a:solidFill>
              <a:latin typeface="Bree Serif"/>
              <a:ea typeface="Bree Serif"/>
              <a:cs typeface="Bree Serif"/>
              <a:sym typeface="Bree Serif"/>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Bree Serif"/>
              <a:ea typeface="Bree Serif"/>
              <a:cs typeface="Bree Serif"/>
              <a:sym typeface="Bree Serif"/>
            </a:endParaRPr>
          </a:p>
          <a:p>
            <a:pPr marL="0" lvl="0" indent="-11430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11430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11430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6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p:txBody>
      </p:sp>
      <p:sp>
        <p:nvSpPr>
          <p:cNvPr id="82" name="Google Shape;82;p14"/>
          <p:cNvSpPr txBox="1"/>
          <p:nvPr/>
        </p:nvSpPr>
        <p:spPr>
          <a:xfrm>
            <a:off x="3899950" y="183050"/>
            <a:ext cx="3411000" cy="9774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Bree Serif"/>
                <a:ea typeface="Bree Serif"/>
                <a:cs typeface="Bree Serif"/>
                <a:sym typeface="Bree Serif"/>
              </a:rPr>
              <a:t>Happy Healthy Learners Certificates</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rPr>
              <a:t>Room 1: </a:t>
            </a:r>
            <a:r>
              <a:rPr lang="en" sz="1000">
                <a:solidFill>
                  <a:schemeClr val="dk1"/>
                </a:solidFill>
              </a:rPr>
              <a:t>Louie Niwa, Deekyn Tuhua-Clark</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rPr>
              <a:t>Room 3:  </a:t>
            </a:r>
            <a:r>
              <a:rPr lang="en" sz="1000">
                <a:solidFill>
                  <a:schemeClr val="dk1"/>
                </a:solidFill>
              </a:rPr>
              <a:t>Kitana Manu, Zoey Berry, Bryher Cameron, Paris Julian</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rPr>
              <a:t>Room 4/5: </a:t>
            </a:r>
            <a:r>
              <a:rPr lang="en" sz="1000">
                <a:solidFill>
                  <a:schemeClr val="dk1"/>
                </a:solidFill>
              </a:rPr>
              <a:t>Chase Thomson, Vann Cleaver, Henry Tongi</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rPr>
              <a:t>Room 6: </a:t>
            </a:r>
            <a:r>
              <a:rPr lang="en" sz="1000">
                <a:solidFill>
                  <a:schemeClr val="dk1"/>
                </a:solidFill>
              </a:rPr>
              <a:t>Andrena Niwa,</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rPr>
              <a:t>Room 7: </a:t>
            </a:r>
            <a:r>
              <a:rPr lang="en" sz="1000">
                <a:solidFill>
                  <a:schemeClr val="dk1"/>
                </a:solidFill>
              </a:rPr>
              <a:t>Bonnie Manu</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b="1">
                <a:solidFill>
                  <a:schemeClr val="dk1"/>
                </a:solidFill>
              </a:rPr>
              <a:t>Room 12:</a:t>
            </a:r>
            <a:r>
              <a:rPr lang="en" sz="1000">
                <a:solidFill>
                  <a:schemeClr val="dk1"/>
                </a:solidFill>
              </a:rPr>
              <a:t>  Keiara Bunyan, Hayley Ford, Aaliyah Armstrong, Darious Parker, Reef Smith-Harriman,</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Bree Serif"/>
                <a:ea typeface="Bree Serif"/>
                <a:cs typeface="Bree Serif"/>
                <a:sym typeface="Bree Serif"/>
              </a:rPr>
              <a:t>MANA Certificates</a:t>
            </a:r>
            <a:r>
              <a:rPr lang="en" sz="1000">
                <a:solidFill>
                  <a:schemeClr val="dk1"/>
                </a:solidFill>
              </a:rPr>
              <a:t>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Bree Serif"/>
                <a:ea typeface="Bree Serif"/>
                <a:cs typeface="Bree Serif"/>
                <a:sym typeface="Bree Serif"/>
              </a:rPr>
              <a:t>10 Points</a:t>
            </a:r>
            <a:r>
              <a:rPr lang="en" sz="1000">
                <a:solidFill>
                  <a:schemeClr val="dk1"/>
                </a:solidFill>
              </a:rPr>
              <a:t>: Crewso Kaumoana-Falconer, Darious Parker, Reef Smith-Harriman, </a:t>
            </a:r>
            <a:endParaRPr sz="1000">
              <a:solidFill>
                <a:schemeClr val="dk1"/>
              </a:solidFill>
              <a:latin typeface="Bree Serif"/>
              <a:ea typeface="Bree Serif"/>
              <a:cs typeface="Bree Serif"/>
              <a:sym typeface="Bree Serif"/>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Bree Serif"/>
                <a:ea typeface="Bree Serif"/>
                <a:cs typeface="Bree Serif"/>
                <a:sym typeface="Bree Serif"/>
              </a:rPr>
              <a:t>20 Points</a:t>
            </a:r>
            <a:r>
              <a:rPr lang="en" sz="1000">
                <a:solidFill>
                  <a:schemeClr val="dk1"/>
                </a:solidFill>
              </a:rPr>
              <a:t>: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Bree Serif"/>
                <a:ea typeface="Bree Serif"/>
                <a:cs typeface="Bree Serif"/>
                <a:sym typeface="Bree Serif"/>
              </a:rPr>
              <a:t>30 Points</a:t>
            </a:r>
            <a:r>
              <a:rPr lang="en" sz="1000">
                <a:solidFill>
                  <a:schemeClr val="dk1"/>
                </a:solidFill>
              </a:rPr>
              <a:t>: Keiara Bunyan, Princel Tako-Tui</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Bree Serif"/>
                <a:ea typeface="Bree Serif"/>
                <a:cs typeface="Bree Serif"/>
                <a:sym typeface="Bree Serif"/>
              </a:rPr>
              <a:t>40 Points</a:t>
            </a:r>
            <a:r>
              <a:rPr lang="en" sz="1000">
                <a:solidFill>
                  <a:schemeClr val="dk1"/>
                </a:solidFill>
              </a:rPr>
              <a:t>: Alexis Anderson, Daniel Ruakere, Starlya Thomson, Kordel Wetini,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Bree Serif"/>
                <a:ea typeface="Bree Serif"/>
                <a:cs typeface="Bree Serif"/>
                <a:sym typeface="Bree Serif"/>
              </a:rPr>
              <a:t>50 Points</a:t>
            </a:r>
            <a:r>
              <a:rPr lang="en" sz="1000">
                <a:solidFill>
                  <a:schemeClr val="dk1"/>
                </a:solidFill>
              </a:rPr>
              <a:t>: Maia Hotene, Adedas Bunyan, Brooklyn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Harrington, Auron Tako-Bibby,  Daniel Ruakere, Xavier McGregor, T.J Urlich, Kaiahn Weston, Aaliyah Armstrong, Gabby Edwards, Devynn Julian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Bree Serif"/>
                <a:ea typeface="Bree Serif"/>
                <a:cs typeface="Bree Serif"/>
                <a:sym typeface="Bree Serif"/>
              </a:rPr>
              <a:t>75 Points</a:t>
            </a:r>
            <a:r>
              <a:rPr lang="en" sz="1000">
                <a:solidFill>
                  <a:schemeClr val="dk1"/>
                </a:solidFill>
              </a:rPr>
              <a:t>: Eli Mackay, Louie Niwa, Zoey Berry, Estefy Ferro Pires, Maia Vedder, Frauline Mula</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Bree Serif"/>
                <a:ea typeface="Bree Serif"/>
                <a:cs typeface="Bree Serif"/>
                <a:sym typeface="Bree Serif"/>
              </a:rPr>
              <a:t>Caught Being Good</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Room ⅘: Harshit Koyya,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Room 6: Mason McEntee, Shelby Wetini</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Room 7: Sante Ferro-Pires, Armani Bunyan, Zeke </a:t>
            </a:r>
            <a:endParaRPr sz="1000">
              <a:solidFill>
                <a:schemeClr val="dk1"/>
              </a:solidFill>
            </a:endParaRPr>
          </a:p>
          <a:p>
            <a:pPr marL="0" lvl="0" indent="457200" algn="l" rtl="0">
              <a:lnSpc>
                <a:spcPct val="115000"/>
              </a:lnSpc>
              <a:spcBef>
                <a:spcPts val="0"/>
              </a:spcBef>
              <a:spcAft>
                <a:spcPts val="0"/>
              </a:spcAft>
              <a:buClr>
                <a:schemeClr val="dk1"/>
              </a:buClr>
              <a:buSzPts val="1100"/>
              <a:buFont typeface="Arial"/>
              <a:buNone/>
            </a:pPr>
            <a:r>
              <a:rPr lang="en" sz="1000">
                <a:solidFill>
                  <a:schemeClr val="dk1"/>
                </a:solidFill>
              </a:rPr>
              <a:t>Rogers</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Room 8: Cliff Awa, Edison Elliot-Nicholas</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Room 1: Crewso Kaumoana-Falconer, Daniel Ruakere</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Room 3: Bobby Lander, Phoenix West,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Room 12: Darious Parker, Reef Smith-Harriman, </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Bree Serif"/>
                <a:ea typeface="Bree Serif"/>
                <a:cs typeface="Bree Serif"/>
                <a:sym typeface="Bree Serif"/>
              </a:rPr>
              <a:t>Indoor Netball</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Bree Serif"/>
                <a:ea typeface="Bree Serif"/>
                <a:cs typeface="Bree Serif"/>
                <a:sym typeface="Bree Serif"/>
              </a:rPr>
              <a:t>Player of the Day</a:t>
            </a:r>
            <a:r>
              <a:rPr lang="en" sz="1000">
                <a:solidFill>
                  <a:schemeClr val="dk1"/>
                </a:solidFill>
              </a:rPr>
              <a:t>: Lochi Corp, Tyler O’Regan, Riddick Vedder</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Bree Serif"/>
                <a:ea typeface="Bree Serif"/>
                <a:cs typeface="Bree Serif"/>
                <a:sym typeface="Bree Serif"/>
              </a:rPr>
              <a:t>Most Improved: </a:t>
            </a:r>
            <a:r>
              <a:rPr lang="en" sz="1000">
                <a:solidFill>
                  <a:schemeClr val="dk1"/>
                </a:solidFill>
              </a:rPr>
              <a:t>Nevaeh Berry</a:t>
            </a: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Bree Serif"/>
                <a:ea typeface="Bree Serif"/>
                <a:cs typeface="Bree Serif"/>
                <a:sym typeface="Bree Serif"/>
              </a:rPr>
              <a:t>100% Attendance Term 3</a:t>
            </a:r>
            <a:endParaRPr>
              <a:solidFill>
                <a:schemeClr val="dk1"/>
              </a:solidFill>
              <a:latin typeface="Bree Serif"/>
              <a:ea typeface="Bree Serif"/>
              <a:cs typeface="Bree Serif"/>
              <a:sym typeface="Bree Serif"/>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Jeffery Mann, Lochi Corp, and Kaylah Corp. These children will be going to Sushi Ninja next week!</a:t>
            </a:r>
            <a:endParaRPr>
              <a:solidFill>
                <a:schemeClr val="dk1"/>
              </a:solidFill>
              <a:latin typeface="Bree Serif"/>
              <a:ea typeface="Bree Serif"/>
              <a:cs typeface="Bree Serif"/>
              <a:sym typeface="Bree Serif"/>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Bree Serif"/>
              <a:ea typeface="Bree Serif"/>
              <a:cs typeface="Bree Serif"/>
              <a:sym typeface="Bree Serif"/>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Bree Serif"/>
                <a:ea typeface="Bree Serif"/>
                <a:cs typeface="Bree Serif"/>
                <a:sym typeface="Bree Serif"/>
              </a:rPr>
              <a:t>COVID Vaccination Clinic</a:t>
            </a:r>
            <a:endParaRPr>
              <a:solidFill>
                <a:schemeClr val="dk1"/>
              </a:solidFill>
              <a:latin typeface="Bree Serif"/>
              <a:ea typeface="Bree Serif"/>
              <a:cs typeface="Bree Serif"/>
              <a:sym typeface="Bree Serif"/>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rPr>
              <a:t>A COVID vaccination clinic will be running from the Marfell Community Trust building for the next six weeks. This will be held Wednesday mornings.   Please take advantage of this opportunity if you require a vaccine.</a:t>
            </a:r>
            <a:endParaRPr>
              <a:solidFill>
                <a:schemeClr val="dk1"/>
              </a:solidFill>
              <a:latin typeface="Bree Serif"/>
              <a:ea typeface="Bree Serif"/>
              <a:cs typeface="Bree Serif"/>
              <a:sym typeface="Bree Serif"/>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Bree Serif"/>
              <a:ea typeface="Bree Serif"/>
              <a:cs typeface="Bree Serif"/>
              <a:sym typeface="Bree Serif"/>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Bree Serif"/>
              <a:ea typeface="Bree Serif"/>
              <a:cs typeface="Bree Serif"/>
              <a:sym typeface="Bree Serif"/>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Bree Serif"/>
              <a:ea typeface="Bree Serif"/>
              <a:cs typeface="Bree Serif"/>
              <a:sym typeface="Bree Serif"/>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Bree Serif"/>
                <a:ea typeface="Bree Serif"/>
                <a:cs typeface="Bree Serif"/>
                <a:sym typeface="Bree Serif"/>
              </a:rPr>
              <a:t>Have a great and wonderful week!</a:t>
            </a:r>
            <a:endParaRPr>
              <a:solidFill>
                <a:schemeClr val="dk1"/>
              </a:solidFill>
              <a:latin typeface="Bree Serif"/>
              <a:ea typeface="Bree Serif"/>
              <a:cs typeface="Bree Serif"/>
              <a:sym typeface="Bree Serif"/>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Bree Serif"/>
              <a:ea typeface="Bree Serif"/>
              <a:cs typeface="Bree Serif"/>
              <a:sym typeface="Bree Serif"/>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Bree Serif"/>
              <a:ea typeface="Bree Serif"/>
              <a:cs typeface="Bree Serif"/>
              <a:sym typeface="Bree Serif"/>
            </a:endParaRPr>
          </a:p>
          <a:p>
            <a:pPr marL="0" lvl="0" indent="0" algn="l" rtl="0">
              <a:lnSpc>
                <a:spcPct val="115000"/>
              </a:lnSpc>
              <a:spcBef>
                <a:spcPts val="0"/>
              </a:spcBef>
              <a:spcAft>
                <a:spcPts val="0"/>
              </a:spcAft>
              <a:buClr>
                <a:schemeClr val="dk1"/>
              </a:buClr>
              <a:buSzPts val="1100"/>
              <a:buFont typeface="Arial"/>
              <a:buNone/>
            </a:pPr>
            <a:endParaRPr sz="1500">
              <a:solidFill>
                <a:schemeClr val="dk1"/>
              </a:solidFill>
              <a:latin typeface="Bree Serif"/>
              <a:ea typeface="Bree Serif"/>
              <a:cs typeface="Bree Serif"/>
              <a:sym typeface="Bree Serif"/>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Bree Serif"/>
              <a:ea typeface="Bree Serif"/>
              <a:cs typeface="Bree Serif"/>
              <a:sym typeface="Bree Serif"/>
            </a:endParaRPr>
          </a:p>
          <a:p>
            <a:pPr marL="114300" lvl="0" indent="-114300" algn="l" rtl="0">
              <a:lnSpc>
                <a:spcPct val="115000"/>
              </a:lnSpc>
              <a:spcBef>
                <a:spcPts val="0"/>
              </a:spcBef>
              <a:spcAft>
                <a:spcPts val="0"/>
              </a:spcAft>
              <a:buClr>
                <a:schemeClr val="dk1"/>
              </a:buClr>
              <a:buSzPts val="1100"/>
              <a:buFont typeface="Arial"/>
              <a:buNone/>
            </a:pPr>
            <a:endParaRPr sz="1000">
              <a:solidFill>
                <a:schemeClr val="dk1"/>
              </a:solidFill>
            </a:endParaRPr>
          </a:p>
          <a:p>
            <a:pPr marL="114300" lvl="0" indent="-114300" algn="l" rtl="0">
              <a:lnSpc>
                <a:spcPct val="115000"/>
              </a:lnSpc>
              <a:spcBef>
                <a:spcPts val="0"/>
              </a:spcBef>
              <a:spcAft>
                <a:spcPts val="0"/>
              </a:spcAft>
              <a:buClr>
                <a:schemeClr val="dk1"/>
              </a:buClr>
              <a:buSzPts val="1100"/>
              <a:buFont typeface="Arial"/>
              <a:buNone/>
            </a:pPr>
            <a:endParaRPr sz="1000">
              <a:solidFill>
                <a:schemeClr val="dk1"/>
              </a:solidFill>
            </a:endParaRPr>
          </a:p>
          <a:p>
            <a:pPr marL="114300" lvl="0" indent="-114300" algn="l" rtl="0">
              <a:lnSpc>
                <a:spcPct val="115000"/>
              </a:lnSpc>
              <a:spcBef>
                <a:spcPts val="0"/>
              </a:spcBef>
              <a:spcAft>
                <a:spcPts val="0"/>
              </a:spcAft>
              <a:buClr>
                <a:schemeClr val="dk1"/>
              </a:buClr>
              <a:buSzPts val="1100"/>
              <a:buFont typeface="Arial"/>
              <a:buNone/>
            </a:pPr>
            <a:endParaRPr sz="10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000">
              <a:solidFill>
                <a:schemeClr val="dk1"/>
              </a:solidFill>
            </a:endParaRPr>
          </a:p>
          <a:p>
            <a:pPr marL="0" marR="0" lvl="0" indent="0" algn="l" rtl="0">
              <a:lnSpc>
                <a:spcPct val="115000"/>
              </a:lnSpc>
              <a:spcBef>
                <a:spcPts val="1000"/>
              </a:spcBef>
              <a:spcAft>
                <a:spcPts val="0"/>
              </a:spcAft>
              <a:buClr>
                <a:schemeClr val="dk1"/>
              </a:buClr>
              <a:buSzPts val="1100"/>
              <a:buFont typeface="Arial"/>
              <a:buNone/>
            </a:pPr>
            <a:endParaRPr sz="1000"/>
          </a:p>
        </p:txBody>
      </p:sp>
      <p:sp>
        <p:nvSpPr>
          <p:cNvPr id="83" name="Google Shape;83;p14"/>
          <p:cNvSpPr txBox="1"/>
          <p:nvPr/>
        </p:nvSpPr>
        <p:spPr>
          <a:xfrm>
            <a:off x="3851025" y="9249723"/>
            <a:ext cx="3235500" cy="34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Bree Serif"/>
                <a:ea typeface="Bree Serif"/>
                <a:cs typeface="Bree Serif"/>
                <a:sym typeface="Bree Serif"/>
              </a:rPr>
              <a:t>Check out Facebook for more updates!</a:t>
            </a:r>
            <a:endParaRPr>
              <a:latin typeface="Bree Serif"/>
              <a:ea typeface="Bree Serif"/>
              <a:cs typeface="Bree Serif"/>
              <a:sym typeface="Bree Serif"/>
            </a:endParaRPr>
          </a:p>
        </p:txBody>
      </p:sp>
      <p:sp>
        <p:nvSpPr>
          <p:cNvPr id="84" name="Google Shape;84;p14"/>
          <p:cNvSpPr txBox="1"/>
          <p:nvPr/>
        </p:nvSpPr>
        <p:spPr>
          <a:xfrm>
            <a:off x="1743075" y="2247900"/>
            <a:ext cx="140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85" name="Google Shape;85;p14"/>
          <p:cNvSpPr txBox="1"/>
          <p:nvPr/>
        </p:nvSpPr>
        <p:spPr>
          <a:xfrm>
            <a:off x="1914525" y="2358400"/>
            <a:ext cx="1571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86" name="Google Shape;86;p14"/>
          <p:cNvSpPr txBox="1"/>
          <p:nvPr/>
        </p:nvSpPr>
        <p:spPr>
          <a:xfrm>
            <a:off x="1981200" y="2299325"/>
            <a:ext cx="131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87" name="Google Shape;87;p14"/>
          <p:cNvSpPr txBox="1"/>
          <p:nvPr/>
        </p:nvSpPr>
        <p:spPr>
          <a:xfrm>
            <a:off x="1866900" y="552450"/>
            <a:ext cx="1524000" cy="218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Tyler O’Regan and Lochi Corp were selected for the Taranaki Rep team for Indoor Netball. </a:t>
            </a:r>
            <a:endParaRPr sz="1000"/>
          </a:p>
          <a:p>
            <a:pPr marL="0" lvl="0" indent="0" algn="l" rtl="0">
              <a:spcBef>
                <a:spcPts val="0"/>
              </a:spcBef>
              <a:spcAft>
                <a:spcPts val="0"/>
              </a:spcAft>
              <a:buNone/>
            </a:pPr>
            <a:r>
              <a:rPr lang="en" sz="1000"/>
              <a:t>They both played in the tournament last weekend. Tyler’s Team were Runners-up (out of a lot of teams. </a:t>
            </a:r>
            <a:endParaRPr sz="1000"/>
          </a:p>
          <a:p>
            <a:pPr marL="0" lvl="0" indent="0" algn="l" rtl="0">
              <a:spcBef>
                <a:spcPts val="0"/>
              </a:spcBef>
              <a:spcAft>
                <a:spcPts val="0"/>
              </a:spcAft>
              <a:buNone/>
            </a:pPr>
            <a:r>
              <a:rPr lang="en" sz="1000"/>
              <a:t>Well done to both of you on this amazing achievement. </a:t>
            </a:r>
            <a:endParaRPr sz="1000"/>
          </a:p>
        </p:txBody>
      </p:sp>
      <p:pic>
        <p:nvPicPr>
          <p:cNvPr id="88" name="Google Shape;88;p14"/>
          <p:cNvPicPr preferRelativeResize="0"/>
          <p:nvPr/>
        </p:nvPicPr>
        <p:blipFill>
          <a:blip r:embed="rId4">
            <a:alphaModFix/>
          </a:blip>
          <a:stretch>
            <a:fillRect/>
          </a:stretch>
        </p:blipFill>
        <p:spPr>
          <a:xfrm>
            <a:off x="481307" y="552448"/>
            <a:ext cx="1261766" cy="2031899"/>
          </a:xfrm>
          <a:prstGeom prst="rect">
            <a:avLst/>
          </a:prstGeom>
          <a:noFill/>
          <a:ln w="19050" cap="flat" cmpd="sng">
            <a:solidFill>
              <a:schemeClr val="dk1"/>
            </a:solidFill>
            <a:prstDash val="solid"/>
            <a:round/>
            <a:headEnd type="none" w="sm" len="sm"/>
            <a:tailEnd type="none" w="sm" len="sm"/>
          </a:ln>
        </p:spPr>
      </p:pic>
      <p:pic>
        <p:nvPicPr>
          <p:cNvPr id="89" name="Google Shape;89;p14"/>
          <p:cNvPicPr preferRelativeResize="0"/>
          <p:nvPr/>
        </p:nvPicPr>
        <p:blipFill>
          <a:blip r:embed="rId5">
            <a:alphaModFix/>
          </a:blip>
          <a:stretch>
            <a:fillRect/>
          </a:stretch>
        </p:blipFill>
        <p:spPr>
          <a:xfrm>
            <a:off x="1841565" y="2699527"/>
            <a:ext cx="1203125" cy="1737275"/>
          </a:xfrm>
          <a:prstGeom prst="rect">
            <a:avLst/>
          </a:prstGeom>
          <a:noFill/>
          <a:ln w="19050" cap="flat" cmpd="sng">
            <a:solidFill>
              <a:schemeClr val="dk1"/>
            </a:solidFill>
            <a:prstDash val="solid"/>
            <a:round/>
            <a:headEnd type="none" w="sm" len="sm"/>
            <a:tailEnd type="none" w="sm" len="sm"/>
          </a:ln>
        </p:spPr>
      </p:pic>
      <p:sp>
        <p:nvSpPr>
          <p:cNvPr id="90" name="Google Shape;90;p14"/>
          <p:cNvSpPr txBox="1"/>
          <p:nvPr/>
        </p:nvSpPr>
        <p:spPr>
          <a:xfrm>
            <a:off x="457200" y="2714625"/>
            <a:ext cx="12030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Mason McEntee has been doing some awesome work in class and has made it into the Beehive several times. Well done Mason - Keep up the great work!</a:t>
            </a:r>
            <a:endParaRPr sz="1000"/>
          </a:p>
        </p:txBody>
      </p:sp>
      <p:pic>
        <p:nvPicPr>
          <p:cNvPr id="91" name="Google Shape;91;p14"/>
          <p:cNvPicPr preferRelativeResize="0"/>
          <p:nvPr/>
        </p:nvPicPr>
        <p:blipFill>
          <a:blip r:embed="rId6">
            <a:alphaModFix/>
          </a:blip>
          <a:stretch>
            <a:fillRect/>
          </a:stretch>
        </p:blipFill>
        <p:spPr>
          <a:xfrm>
            <a:off x="412136" y="4863265"/>
            <a:ext cx="1400100" cy="1598783"/>
          </a:xfrm>
          <a:prstGeom prst="rect">
            <a:avLst/>
          </a:prstGeom>
          <a:noFill/>
          <a:ln w="19050" cap="flat" cmpd="sng">
            <a:solidFill>
              <a:schemeClr val="dk1"/>
            </a:solidFill>
            <a:prstDash val="solid"/>
            <a:round/>
            <a:headEnd type="none" w="sm" len="sm"/>
            <a:tailEnd type="none" w="sm" len="sm"/>
          </a:ln>
        </p:spPr>
      </p:pic>
      <p:pic>
        <p:nvPicPr>
          <p:cNvPr id="92" name="Google Shape;92;p14"/>
          <p:cNvPicPr preferRelativeResize="0"/>
          <p:nvPr/>
        </p:nvPicPr>
        <p:blipFill>
          <a:blip r:embed="rId7">
            <a:alphaModFix/>
          </a:blip>
          <a:stretch>
            <a:fillRect/>
          </a:stretch>
        </p:blipFill>
        <p:spPr>
          <a:xfrm>
            <a:off x="1981200" y="4863275"/>
            <a:ext cx="1314300" cy="1598775"/>
          </a:xfrm>
          <a:prstGeom prst="rect">
            <a:avLst/>
          </a:prstGeom>
          <a:noFill/>
          <a:ln w="19050" cap="flat" cmpd="sng">
            <a:solidFill>
              <a:schemeClr val="dk1"/>
            </a:solidFill>
            <a:prstDash val="solid"/>
            <a:round/>
            <a:headEnd type="none" w="sm" len="sm"/>
            <a:tailEnd type="none" w="sm" len="sm"/>
          </a:ln>
        </p:spPr>
      </p:pic>
      <p:pic>
        <p:nvPicPr>
          <p:cNvPr id="93" name="Google Shape;93;p14"/>
          <p:cNvPicPr preferRelativeResize="0"/>
          <p:nvPr/>
        </p:nvPicPr>
        <p:blipFill rotWithShape="1">
          <a:blip r:embed="rId8">
            <a:alphaModFix/>
          </a:blip>
          <a:srcRect b="13344"/>
          <a:stretch/>
        </p:blipFill>
        <p:spPr>
          <a:xfrm>
            <a:off x="412125" y="7728036"/>
            <a:ext cx="1476300" cy="1920789"/>
          </a:xfrm>
          <a:prstGeom prst="rect">
            <a:avLst/>
          </a:prstGeom>
          <a:noFill/>
          <a:ln w="19050" cap="flat" cmpd="sng">
            <a:solidFill>
              <a:schemeClr val="dk1"/>
            </a:solidFill>
            <a:prstDash val="solid"/>
            <a:round/>
            <a:headEnd type="none" w="sm" len="sm"/>
            <a:tailEnd type="none" w="sm" len="sm"/>
          </a:ln>
        </p:spPr>
      </p:pic>
      <p:sp>
        <p:nvSpPr>
          <p:cNvPr id="94" name="Google Shape;94;p14"/>
          <p:cNvSpPr txBox="1"/>
          <p:nvPr/>
        </p:nvSpPr>
        <p:spPr>
          <a:xfrm>
            <a:off x="2085975" y="7781925"/>
            <a:ext cx="1400100" cy="1877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Now that the weather is so warm we are asking for children to take their jerseys off in the mornings - once the morning chill is gone. </a:t>
            </a:r>
            <a:endParaRPr sz="1000"/>
          </a:p>
          <a:p>
            <a:pPr marL="0" lvl="0" indent="0" algn="l" rtl="0">
              <a:spcBef>
                <a:spcPts val="0"/>
              </a:spcBef>
              <a:spcAft>
                <a:spcPts val="0"/>
              </a:spcAft>
              <a:buNone/>
            </a:pPr>
            <a:r>
              <a:rPr lang="en" sz="1000"/>
              <a:t>Kordel is modelling a very sensible  summer attire for the weather. </a:t>
            </a:r>
            <a:endParaRPr sz="10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961</Words>
  <Application>Microsoft Macintosh PowerPoint</Application>
  <PresentationFormat>Custom</PresentationFormat>
  <Paragraphs>187</Paragraphs>
  <Slides>2</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Calibri</vt:lpstr>
      <vt:lpstr>Arial</vt:lpstr>
      <vt:lpstr>Bree Serif</vt:lpstr>
      <vt:lpstr>Simple Light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modified xsi:type="dcterms:W3CDTF">2021-11-09T00:15:13Z</dcterms:modified>
</cp:coreProperties>
</file>